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8.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9.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10.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11.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1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4.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 id="2147483648" r:id="rId2"/>
    <p:sldMasterId id="2147483658" r:id="rId3"/>
    <p:sldMasterId id="2147483667" r:id="rId4"/>
    <p:sldMasterId id="2147483672" r:id="rId5"/>
    <p:sldMasterId id="2147483677" r:id="rId6"/>
    <p:sldMasterId id="2147483691" r:id="rId7"/>
    <p:sldMasterId id="2147483709" r:id="rId8"/>
    <p:sldMasterId id="2147483717" r:id="rId9"/>
    <p:sldMasterId id="2147483725" r:id="rId10"/>
    <p:sldMasterId id="2147483733" r:id="rId11"/>
    <p:sldMasterId id="2147483749" r:id="rId12"/>
    <p:sldMasterId id="2147483757" r:id="rId13"/>
    <p:sldMasterId id="2147483769" r:id="rId14"/>
    <p:sldMasterId id="2147483777" r:id="rId15"/>
  </p:sldMasterIdLst>
  <p:notesMasterIdLst>
    <p:notesMasterId r:id="rId32"/>
  </p:notesMasterIdLst>
  <p:handoutMasterIdLst>
    <p:handoutMasterId r:id="rId33"/>
  </p:handoutMasterIdLst>
  <p:sldIdLst>
    <p:sldId id="480" r:id="rId16"/>
    <p:sldId id="294" r:id="rId17"/>
    <p:sldId id="523" r:id="rId18"/>
    <p:sldId id="526" r:id="rId19"/>
    <p:sldId id="527" r:id="rId20"/>
    <p:sldId id="472" r:id="rId21"/>
    <p:sldId id="506" r:id="rId22"/>
    <p:sldId id="497" r:id="rId23"/>
    <p:sldId id="508" r:id="rId24"/>
    <p:sldId id="529" r:id="rId25"/>
    <p:sldId id="528" r:id="rId26"/>
    <p:sldId id="515" r:id="rId27"/>
    <p:sldId id="516" r:id="rId28"/>
    <p:sldId id="517" r:id="rId29"/>
    <p:sldId id="524" r:id="rId30"/>
    <p:sldId id="265" r:id="rId31"/>
  </p:sldIdLst>
  <p:sldSz cx="9144000" cy="5143500" type="screen16x9"/>
  <p:notesSz cx="6805613" cy="9939338"/>
  <p:defaultText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7">
          <p15:clr>
            <a:srgbClr val="A4A3A4"/>
          </p15:clr>
        </p15:guide>
        <p15:guide id="2" orient="horz" pos="2135">
          <p15:clr>
            <a:srgbClr val="A4A3A4"/>
          </p15:clr>
        </p15:guide>
        <p15:guide id="3" orient="horz" pos="1943">
          <p15:clr>
            <a:srgbClr val="A4A3A4"/>
          </p15:clr>
        </p15:guide>
        <p15:guide id="4" pos="5280">
          <p15:clr>
            <a:srgbClr val="A4A3A4"/>
          </p15:clr>
        </p15:guide>
        <p15:guide id="5" pos="336">
          <p15:clr>
            <a:srgbClr val="A4A3A4"/>
          </p15:clr>
        </p15:guide>
        <p15:guide id="6" pos="2064">
          <p15:clr>
            <a:srgbClr val="A4A3A4"/>
          </p15:clr>
        </p15:guide>
        <p15:guide id="7" pos="3744">
          <p15:clr>
            <a:srgbClr val="A4A3A4"/>
          </p15:clr>
        </p15:guide>
        <p15:guide id="8" pos="528">
          <p15:clr>
            <a:srgbClr val="A4A3A4"/>
          </p15:clr>
        </p15:guide>
        <p15:guide id="9" pos="4080">
          <p15:clr>
            <a:srgbClr val="A4A3A4"/>
          </p15:clr>
        </p15:guide>
        <p15:guide id="10" pos="3936">
          <p15:clr>
            <a:srgbClr val="A4A3A4"/>
          </p15:clr>
        </p15:guide>
        <p15:guide id="11" orient="horz" pos="2519">
          <p15:clr>
            <a:srgbClr val="A4A3A4"/>
          </p15:clr>
        </p15:guide>
        <p15:guide id="12" orient="horz" pos="2423">
          <p15:clr>
            <a:srgbClr val="A4A3A4"/>
          </p15:clr>
        </p15:guide>
        <p15:guide id="13" orient="horz" pos="839">
          <p15:clr>
            <a:srgbClr val="A4A3A4"/>
          </p15:clr>
        </p15:guide>
        <p15:guide id="14" orient="horz" pos="2028">
          <p15:clr>
            <a:srgbClr val="A4A3A4"/>
          </p15:clr>
        </p15:guide>
        <p15:guide id="15" pos="2880">
          <p15:clr>
            <a:srgbClr val="A4A3A4"/>
          </p15:clr>
        </p15:guide>
        <p15:guide id="16" pos="5449">
          <p15:clr>
            <a:srgbClr val="A4A3A4"/>
          </p15:clr>
        </p15:guide>
        <p15:guide id="17" pos="3360">
          <p15:clr>
            <a:srgbClr val="A4A3A4"/>
          </p15:clr>
        </p15:guide>
        <p15:guide id="18" pos="48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9FCE"/>
    <a:srgbClr val="CCD7BF"/>
    <a:srgbClr val="B8FFDA"/>
    <a:srgbClr val="97D8E9"/>
    <a:srgbClr val="EBC7BC"/>
    <a:srgbClr val="7F907F"/>
    <a:srgbClr val="A5718E"/>
    <a:srgbClr val="4DC5AE"/>
    <a:srgbClr val="DCDDDE"/>
    <a:srgbClr val="7B85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958" autoAdjust="0"/>
    <p:restoredTop sz="63185" autoAdjust="0"/>
  </p:normalViewPr>
  <p:slideViewPr>
    <p:cSldViewPr showGuides="1">
      <p:cViewPr varScale="1">
        <p:scale>
          <a:sx n="97" d="100"/>
          <a:sy n="97" d="100"/>
        </p:scale>
        <p:origin x="1626" y="78"/>
      </p:cViewPr>
      <p:guideLst>
        <p:guide orient="horz" pos="647"/>
        <p:guide orient="horz" pos="2135"/>
        <p:guide orient="horz" pos="1943"/>
        <p:guide pos="5280"/>
        <p:guide pos="336"/>
        <p:guide pos="2064"/>
        <p:guide pos="3744"/>
        <p:guide pos="528"/>
        <p:guide pos="4080"/>
        <p:guide pos="3936"/>
        <p:guide orient="horz" pos="2519"/>
        <p:guide orient="horz" pos="2423"/>
        <p:guide orient="horz" pos="839"/>
        <p:guide orient="horz" pos="2028"/>
        <p:guide pos="2880"/>
        <p:guide pos="5449"/>
        <p:guide pos="3360"/>
        <p:guide pos="4848"/>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slide" Target="slides/slide6.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0"/>
            <a:ext cx="2948887" cy="496888"/>
          </a:xfrm>
          <a:prstGeom prst="rect">
            <a:avLst/>
          </a:prstGeom>
        </p:spPr>
        <p:txBody>
          <a:bodyPr vert="horz" lIns="91432" tIns="45716" rIns="91432" bIns="45716" rtlCol="0"/>
          <a:lstStyle>
            <a:lvl1pPr algn="l">
              <a:defRPr sz="1200"/>
            </a:lvl1pPr>
          </a:lstStyle>
          <a:p>
            <a:endParaRPr lang="en-AU"/>
          </a:p>
        </p:txBody>
      </p:sp>
      <p:sp>
        <p:nvSpPr>
          <p:cNvPr id="3" name="Date Placeholder 2"/>
          <p:cNvSpPr>
            <a:spLocks noGrp="1"/>
          </p:cNvSpPr>
          <p:nvPr>
            <p:ph type="dt" sz="quarter" idx="1"/>
          </p:nvPr>
        </p:nvSpPr>
        <p:spPr>
          <a:xfrm>
            <a:off x="3855144" y="0"/>
            <a:ext cx="2948887" cy="496888"/>
          </a:xfrm>
          <a:prstGeom prst="rect">
            <a:avLst/>
          </a:prstGeom>
        </p:spPr>
        <p:txBody>
          <a:bodyPr vert="horz" lIns="91432" tIns="45716" rIns="91432" bIns="45716" rtlCol="0"/>
          <a:lstStyle>
            <a:lvl1pPr algn="r">
              <a:defRPr sz="1200"/>
            </a:lvl1pPr>
          </a:lstStyle>
          <a:p>
            <a:fld id="{6A0E0415-BBC8-461D-9475-4DD4A67333A7}" type="datetimeFigureOut">
              <a:rPr lang="en-AU" smtClean="0"/>
              <a:pPr/>
              <a:t>27/07/2018</a:t>
            </a:fld>
            <a:endParaRPr lang="en-AU"/>
          </a:p>
        </p:txBody>
      </p:sp>
      <p:sp>
        <p:nvSpPr>
          <p:cNvPr id="4" name="Footer Placeholder 3"/>
          <p:cNvSpPr>
            <a:spLocks noGrp="1"/>
          </p:cNvSpPr>
          <p:nvPr>
            <p:ph type="ftr" sz="quarter" idx="2"/>
          </p:nvPr>
        </p:nvSpPr>
        <p:spPr>
          <a:xfrm>
            <a:off x="5" y="9440869"/>
            <a:ext cx="2948887" cy="496887"/>
          </a:xfrm>
          <a:prstGeom prst="rect">
            <a:avLst/>
          </a:prstGeom>
        </p:spPr>
        <p:txBody>
          <a:bodyPr vert="horz" lIns="91432" tIns="45716" rIns="91432" bIns="45716" rtlCol="0" anchor="b"/>
          <a:lstStyle>
            <a:lvl1pPr algn="l">
              <a:defRPr sz="1200"/>
            </a:lvl1pPr>
          </a:lstStyle>
          <a:p>
            <a:endParaRPr lang="en-AU"/>
          </a:p>
        </p:txBody>
      </p:sp>
      <p:sp>
        <p:nvSpPr>
          <p:cNvPr id="5" name="Slide Number Placeholder 4"/>
          <p:cNvSpPr>
            <a:spLocks noGrp="1"/>
          </p:cNvSpPr>
          <p:nvPr>
            <p:ph type="sldNum" sz="quarter" idx="3"/>
          </p:nvPr>
        </p:nvSpPr>
        <p:spPr>
          <a:xfrm>
            <a:off x="3855144" y="9440869"/>
            <a:ext cx="2948887" cy="496887"/>
          </a:xfrm>
          <a:prstGeom prst="rect">
            <a:avLst/>
          </a:prstGeom>
        </p:spPr>
        <p:txBody>
          <a:bodyPr vert="horz" lIns="91432" tIns="45716" rIns="91432" bIns="45716" rtlCol="0" anchor="b"/>
          <a:lstStyle>
            <a:lvl1pPr algn="r">
              <a:defRPr sz="1200"/>
            </a:lvl1pPr>
          </a:lstStyle>
          <a:p>
            <a:fld id="{4FB2E80D-72CC-4C10-8234-50EBE60CF55C}" type="slidenum">
              <a:rPr lang="en-AU" smtClean="0"/>
              <a:pPr/>
              <a:t>‹#›</a:t>
            </a:fld>
            <a:endParaRPr lang="en-AU"/>
          </a:p>
        </p:txBody>
      </p:sp>
    </p:spTree>
    <p:extLst>
      <p:ext uri="{BB962C8B-B14F-4D97-AF65-F5344CB8AC3E}">
        <p14:creationId xmlns:p14="http://schemas.microsoft.com/office/powerpoint/2010/main" val="11572247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2949099" cy="496967"/>
          </a:xfrm>
          <a:prstGeom prst="rect">
            <a:avLst/>
          </a:prstGeom>
        </p:spPr>
        <p:txBody>
          <a:bodyPr vert="horz" lIns="91432" tIns="45716" rIns="91432" bIns="45716" rtlCol="0"/>
          <a:lstStyle>
            <a:lvl1pPr algn="l">
              <a:defRPr sz="1200"/>
            </a:lvl1pPr>
          </a:lstStyle>
          <a:p>
            <a:endParaRPr lang="en-AU"/>
          </a:p>
        </p:txBody>
      </p:sp>
      <p:sp>
        <p:nvSpPr>
          <p:cNvPr id="3" name="Date Placeholder 2"/>
          <p:cNvSpPr>
            <a:spLocks noGrp="1"/>
          </p:cNvSpPr>
          <p:nvPr>
            <p:ph type="dt" idx="1"/>
          </p:nvPr>
        </p:nvSpPr>
        <p:spPr>
          <a:xfrm>
            <a:off x="3854943" y="5"/>
            <a:ext cx="2949099" cy="496967"/>
          </a:xfrm>
          <a:prstGeom prst="rect">
            <a:avLst/>
          </a:prstGeom>
        </p:spPr>
        <p:txBody>
          <a:bodyPr vert="horz" lIns="91432" tIns="45716" rIns="91432" bIns="45716" rtlCol="0"/>
          <a:lstStyle>
            <a:lvl1pPr algn="r">
              <a:defRPr sz="1200"/>
            </a:lvl1pPr>
          </a:lstStyle>
          <a:p>
            <a:fld id="{713DB594-5213-467B-9254-4DF49F20326E}" type="datetimeFigureOut">
              <a:rPr lang="en-AU" smtClean="0"/>
              <a:pPr/>
              <a:t>27/07/2018</a:t>
            </a:fld>
            <a:endParaRPr lang="en-AU"/>
          </a:p>
        </p:txBody>
      </p:sp>
      <p:sp>
        <p:nvSpPr>
          <p:cNvPr id="4" name="Slide Image Placeholder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1432" tIns="45716" rIns="91432" bIns="45716" rtlCol="0" anchor="ctr"/>
          <a:lstStyle/>
          <a:p>
            <a:endParaRPr lang="en-AU"/>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32" tIns="45716" rIns="91432" bIns="4571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4" y="9440652"/>
            <a:ext cx="2949099" cy="496967"/>
          </a:xfrm>
          <a:prstGeom prst="rect">
            <a:avLst/>
          </a:prstGeom>
        </p:spPr>
        <p:txBody>
          <a:bodyPr vert="horz" lIns="91432" tIns="45716" rIns="91432" bIns="45716" rtlCol="0" anchor="b"/>
          <a:lstStyle>
            <a:lvl1pPr algn="l">
              <a:defRPr sz="1200"/>
            </a:lvl1pPr>
          </a:lstStyle>
          <a:p>
            <a:endParaRPr lang="en-AU"/>
          </a:p>
        </p:txBody>
      </p:sp>
      <p:sp>
        <p:nvSpPr>
          <p:cNvPr id="7" name="Slide Number Placeholder 6"/>
          <p:cNvSpPr>
            <a:spLocks noGrp="1"/>
          </p:cNvSpPr>
          <p:nvPr>
            <p:ph type="sldNum" sz="quarter" idx="5"/>
          </p:nvPr>
        </p:nvSpPr>
        <p:spPr>
          <a:xfrm>
            <a:off x="3854943" y="9440652"/>
            <a:ext cx="2949099" cy="496967"/>
          </a:xfrm>
          <a:prstGeom prst="rect">
            <a:avLst/>
          </a:prstGeom>
        </p:spPr>
        <p:txBody>
          <a:bodyPr vert="horz" lIns="91432" tIns="45716" rIns="91432" bIns="45716" rtlCol="0" anchor="b"/>
          <a:lstStyle>
            <a:lvl1pPr algn="r">
              <a:defRPr sz="1200"/>
            </a:lvl1pPr>
          </a:lstStyle>
          <a:p>
            <a:fld id="{977DDCC5-BFCA-429B-9EFD-FE75F59032AD}" type="slidenum">
              <a:rPr lang="en-AU" smtClean="0"/>
              <a:pPr/>
              <a:t>‹#›</a:t>
            </a:fld>
            <a:endParaRPr lang="en-AU"/>
          </a:p>
        </p:txBody>
      </p:sp>
    </p:spTree>
    <p:extLst>
      <p:ext uri="{BB962C8B-B14F-4D97-AF65-F5344CB8AC3E}">
        <p14:creationId xmlns:p14="http://schemas.microsoft.com/office/powerpoint/2010/main" val="2843129657"/>
      </p:ext>
    </p:extLst>
  </p:cSld>
  <p:clrMap bg1="lt1" tx1="dk1" bg2="lt2" tx2="dk2" accent1="accent1" accent2="accent2" accent3="accent3" accent4="accent4" accent5="accent5" accent6="accent6" hlink="hlink" folHlink="folHlink"/>
  <p:hf sldNum="0" hdr="0" ftr="0" dt="0"/>
  <p:notesStyle>
    <a:lvl1pPr marL="0" algn="l" defTabSz="815810" rtl="0" eaLnBrk="1" latinLnBrk="0" hangingPunct="1">
      <a:defRPr sz="1100" kern="1200">
        <a:solidFill>
          <a:schemeClr val="tx1"/>
        </a:solidFill>
        <a:latin typeface="+mn-lt"/>
        <a:ea typeface="+mn-ea"/>
        <a:cs typeface="+mn-cs"/>
      </a:defRPr>
    </a:lvl1pPr>
    <a:lvl2pPr marL="407906" algn="l" defTabSz="815810" rtl="0" eaLnBrk="1" latinLnBrk="0" hangingPunct="1">
      <a:defRPr sz="1100" kern="1200">
        <a:solidFill>
          <a:schemeClr val="tx1"/>
        </a:solidFill>
        <a:latin typeface="+mn-lt"/>
        <a:ea typeface="+mn-ea"/>
        <a:cs typeface="+mn-cs"/>
      </a:defRPr>
    </a:lvl2pPr>
    <a:lvl3pPr marL="815810" algn="l" defTabSz="815810" rtl="0" eaLnBrk="1" latinLnBrk="0" hangingPunct="1">
      <a:defRPr sz="1100" kern="1200">
        <a:solidFill>
          <a:schemeClr val="tx1"/>
        </a:solidFill>
        <a:latin typeface="+mn-lt"/>
        <a:ea typeface="+mn-ea"/>
        <a:cs typeface="+mn-cs"/>
      </a:defRPr>
    </a:lvl3pPr>
    <a:lvl4pPr marL="1223716" algn="l" defTabSz="815810" rtl="0" eaLnBrk="1" latinLnBrk="0" hangingPunct="1">
      <a:defRPr sz="1100" kern="1200">
        <a:solidFill>
          <a:schemeClr val="tx1"/>
        </a:solidFill>
        <a:latin typeface="+mn-lt"/>
        <a:ea typeface="+mn-ea"/>
        <a:cs typeface="+mn-cs"/>
      </a:defRPr>
    </a:lvl4pPr>
    <a:lvl5pPr marL="1631621" algn="l" defTabSz="815810" rtl="0" eaLnBrk="1" latinLnBrk="0" hangingPunct="1">
      <a:defRPr sz="1100" kern="1200">
        <a:solidFill>
          <a:schemeClr val="tx1"/>
        </a:solidFill>
        <a:latin typeface="+mn-lt"/>
        <a:ea typeface="+mn-ea"/>
        <a:cs typeface="+mn-cs"/>
      </a:defRPr>
    </a:lvl5pPr>
    <a:lvl6pPr marL="2039525" algn="l" defTabSz="815810" rtl="0" eaLnBrk="1" latinLnBrk="0" hangingPunct="1">
      <a:defRPr sz="1100" kern="1200">
        <a:solidFill>
          <a:schemeClr val="tx1"/>
        </a:solidFill>
        <a:latin typeface="+mn-lt"/>
        <a:ea typeface="+mn-ea"/>
        <a:cs typeface="+mn-cs"/>
      </a:defRPr>
    </a:lvl6pPr>
    <a:lvl7pPr marL="2447432" algn="l" defTabSz="815810" rtl="0" eaLnBrk="1" latinLnBrk="0" hangingPunct="1">
      <a:defRPr sz="1100" kern="1200">
        <a:solidFill>
          <a:schemeClr val="tx1"/>
        </a:solidFill>
        <a:latin typeface="+mn-lt"/>
        <a:ea typeface="+mn-ea"/>
        <a:cs typeface="+mn-cs"/>
      </a:defRPr>
    </a:lvl7pPr>
    <a:lvl8pPr marL="2855335" algn="l" defTabSz="815810" rtl="0" eaLnBrk="1" latinLnBrk="0" hangingPunct="1">
      <a:defRPr sz="1100" kern="1200">
        <a:solidFill>
          <a:schemeClr val="tx1"/>
        </a:solidFill>
        <a:latin typeface="+mn-lt"/>
        <a:ea typeface="+mn-ea"/>
        <a:cs typeface="+mn-cs"/>
      </a:defRPr>
    </a:lvl8pPr>
    <a:lvl9pPr marL="3263241" algn="l" defTabSz="81581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828704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957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0356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60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11213"/>
            <a:ext cx="7197725" cy="404971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815810" rtl="0" eaLnBrk="1" fontAlgn="auto" latinLnBrk="0" hangingPunct="1">
              <a:lnSpc>
                <a:spcPct val="100000"/>
              </a:lnSpc>
              <a:spcBef>
                <a:spcPts val="0"/>
              </a:spcBef>
              <a:spcAft>
                <a:spcPts val="0"/>
              </a:spcAft>
              <a:buClrTx/>
              <a:buSzTx/>
              <a:buFontTx/>
              <a:buNone/>
              <a:tabLst/>
              <a:defRPr/>
            </a:pPr>
            <a:fld id="{977DDCC5-BFCA-429B-9EFD-FE75F59032AD}"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581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3254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815810" rtl="0" eaLnBrk="1" fontAlgn="auto" latinLnBrk="0" hangingPunct="1">
              <a:lnSpc>
                <a:spcPct val="100000"/>
              </a:lnSpc>
              <a:spcBef>
                <a:spcPts val="0"/>
              </a:spcBef>
              <a:spcAft>
                <a:spcPts val="0"/>
              </a:spcAft>
              <a:buClrTx/>
              <a:buSzTx/>
              <a:buFontTx/>
              <a:buNone/>
              <a:tabLst/>
              <a:defRPr/>
            </a:pPr>
            <a:fld id="{977DDCC5-BFCA-429B-9EFD-FE75F59032AD}"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581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7026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3022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815810" rtl="0" eaLnBrk="1" fontAlgn="auto" latinLnBrk="0" hangingPunct="1">
              <a:lnSpc>
                <a:spcPct val="100000"/>
              </a:lnSpc>
              <a:spcBef>
                <a:spcPts val="0"/>
              </a:spcBef>
              <a:spcAft>
                <a:spcPts val="0"/>
              </a:spcAft>
              <a:buClrTx/>
              <a:buSzTx/>
              <a:buFontTx/>
              <a:buNone/>
              <a:tabLst/>
              <a:defRPr/>
            </a:pPr>
            <a:fld id="{977DDCC5-BFCA-429B-9EFD-FE75F59032AD}"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581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3755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815810" rtl="0" eaLnBrk="1" fontAlgn="auto" latinLnBrk="0" hangingPunct="1">
              <a:lnSpc>
                <a:spcPct val="100000"/>
              </a:lnSpc>
              <a:spcBef>
                <a:spcPts val="0"/>
              </a:spcBef>
              <a:spcAft>
                <a:spcPts val="0"/>
              </a:spcAft>
              <a:buClrTx/>
              <a:buSzTx/>
              <a:buFontTx/>
              <a:buNone/>
              <a:tabLst/>
              <a:defRPr/>
            </a:pPr>
            <a:fld id="{977DDCC5-BFCA-429B-9EFD-FE75F59032AD}"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5810"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8866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376288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556406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Catrina</a:t>
            </a:r>
            <a:r>
              <a:rPr lang="en-US" baseline="0"/>
              <a:t> section</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7486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where we are today.</a:t>
            </a:r>
          </a:p>
          <a:p>
            <a:r>
              <a:rPr lang="en-US" dirty="0"/>
              <a:t>Coming out of the financial crisis we had record amounts of government stimulus injected into the market.</a:t>
            </a:r>
          </a:p>
          <a:p>
            <a:r>
              <a:rPr lang="en-US" dirty="0"/>
              <a:t>Since then economic growth has accelerated but there is no doubt we are a long way into this cycle…</a:t>
            </a:r>
          </a:p>
          <a:p>
            <a:r>
              <a:rPr lang="en-US" dirty="0"/>
              <a:t>In our view as we see stimulus withdrawn from the market &amp; interest rates rise then there is risk to certain assets &amp; you need to be more cautious about what stocks you invest in.</a:t>
            </a:r>
          </a:p>
          <a:p>
            <a:r>
              <a:rPr lang="en-US" dirty="0"/>
              <a:t>We </a:t>
            </a:r>
            <a:r>
              <a:rPr lang="en-US" dirty="0" err="1"/>
              <a:t>forsee</a:t>
            </a:r>
            <a:r>
              <a:rPr lang="en-US" dirty="0"/>
              <a:t> increased volatility There is increasing caution in markets more generally. And a large amount of concern about certain sectors of the market &amp; whether they are at peak earnings/margins.</a:t>
            </a:r>
          </a:p>
          <a:p>
            <a:r>
              <a:rPr lang="en-US" dirty="0"/>
              <a:t>As we entered this financial year there was general optimism about the world &amp; most economy’s looked set for growth.</a:t>
            </a:r>
          </a:p>
          <a:p>
            <a:r>
              <a:rPr lang="en-US" dirty="0"/>
              <a:t>As we have gone through this year the picture is increasingly mixed.</a:t>
            </a:r>
          </a:p>
          <a:p>
            <a:r>
              <a:rPr lang="en-US" dirty="0"/>
              <a:t>We are quite cautious. There is heightened political risk. </a:t>
            </a:r>
          </a:p>
          <a:p>
            <a:r>
              <a:rPr lang="en-US" dirty="0"/>
              <a:t>Trade wars are a key headline issue. How much is bark vs bite from Trump is a key question but we cannot forget that he ran his campaign with a position around protecting American workers &amp; acting against unfair market conduct by other nations, specifically China….</a:t>
            </a:r>
          </a:p>
          <a:p>
            <a:r>
              <a:rPr lang="en-US" dirty="0"/>
              <a:t>We think there is likely to be ongoing noise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5157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9173D-0B96-4FC6-80C4-B8044D9062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33982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133420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392002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0356" y="2764731"/>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pic>
        <p:nvPicPr>
          <p:cNvPr id="4" name="Picture 3">
            <a:extLst>
              <a:ext uri="{FF2B5EF4-FFF2-40B4-BE49-F238E27FC236}">
                <a16:creationId xmlns:a16="http://schemas.microsoft.com/office/drawing/2014/main" xmlns="" id="{D64460C2-7C38-4736-8ACF-26D02D3443C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411510"/>
            <a:ext cx="6495301" cy="725425"/>
          </a:xfrm>
          <a:prstGeom prst="rect">
            <a:avLst/>
          </a:prstGeom>
        </p:spPr>
      </p:pic>
    </p:spTree>
    <p:extLst>
      <p:ext uri="{BB962C8B-B14F-4D97-AF65-F5344CB8AC3E}">
        <p14:creationId xmlns:p14="http://schemas.microsoft.com/office/powerpoint/2010/main" val="363351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Presenter Detail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92783" y="2379674"/>
            <a:ext cx="3379219" cy="379688"/>
          </a:xfrm>
        </p:spPr>
        <p:txBody>
          <a:bodyPr/>
          <a:lstStyle>
            <a:lvl1pPr>
              <a:spcBef>
                <a:spcPts val="0"/>
              </a:spcBef>
              <a:defRPr sz="1000">
                <a:solidFill>
                  <a:schemeClr val="accent1"/>
                </a:solidFill>
                <a:latin typeface="Calibre Regular" pitchFamily="34" charset="0"/>
              </a:defRPr>
            </a:lvl1pPr>
          </a:lstStyle>
          <a:p>
            <a:r>
              <a:rPr lang="en-US" noProof="0" dirty="0"/>
              <a:t>Name of Presenter</a:t>
            </a:r>
            <a:endParaRPr lang="en-AU" noProof="0" dirty="0"/>
          </a:p>
        </p:txBody>
      </p:sp>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000">
                <a:solidFill>
                  <a:schemeClr val="accent1"/>
                </a:solidFill>
                <a:latin typeface="Calibre Regular" pitchFamily="34" charset="0"/>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04906" y="1205292"/>
            <a:ext cx="1474897" cy="22454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417" y="2666580"/>
            <a:ext cx="2508778" cy="2030608"/>
          </a:xfrm>
          <a:prstGeom prst="rect">
            <a:avLst/>
          </a:prstGeom>
        </p:spPr>
      </p:pic>
    </p:spTree>
    <p:extLst>
      <p:ext uri="{BB962C8B-B14F-4D97-AF65-F5344CB8AC3E}">
        <p14:creationId xmlns:p14="http://schemas.microsoft.com/office/powerpoint/2010/main" val="663642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1191971"/>
            <a:ext cx="6758438" cy="3395656"/>
          </a:xfrm>
        </p:spPr>
        <p:txBody>
          <a:bodyPr anchor="ctr" anchorCtr="0"/>
          <a:lstStyle>
            <a:lvl1pPr algn="l">
              <a:spcBef>
                <a:spcPts val="0"/>
              </a:spcBef>
              <a:defRPr sz="5400" b="0" cap="none" baseline="0">
                <a:solidFill>
                  <a:schemeClr val="accent2"/>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80686" y="405275"/>
            <a:ext cx="1470186" cy="101263"/>
          </a:xfrm>
          <a:prstGeom prst="rect">
            <a:avLst/>
          </a:prstGeom>
        </p:spPr>
      </p:pic>
      <p:sp>
        <p:nvSpPr>
          <p:cNvPr id="9" name="TextBox 8"/>
          <p:cNvSpPr txBox="1"/>
          <p:nvPr userDrawn="1"/>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spTree>
    <p:extLst>
      <p:ext uri="{BB962C8B-B14F-4D97-AF65-F5344CB8AC3E}">
        <p14:creationId xmlns:p14="http://schemas.microsoft.com/office/powerpoint/2010/main" val="137038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295818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870645"/>
            <a:ext cx="6758438"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1192781"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732735"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337728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Presenter Detail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92783" y="2379674"/>
            <a:ext cx="3379219" cy="379688"/>
          </a:xfrm>
        </p:spPr>
        <p:txBody>
          <a:bodyPr/>
          <a:lstStyle>
            <a:lvl1pPr>
              <a:spcBef>
                <a:spcPts val="0"/>
              </a:spcBef>
              <a:defRPr sz="1000">
                <a:solidFill>
                  <a:schemeClr val="accent1"/>
                </a:solidFill>
                <a:latin typeface="Calibre Regular" pitchFamily="34" charset="0"/>
              </a:defRPr>
            </a:lvl1pPr>
          </a:lstStyle>
          <a:p>
            <a:r>
              <a:rPr lang="en-US" noProof="0" dirty="0"/>
              <a:t>Name of Presenter</a:t>
            </a:r>
            <a:endParaRPr lang="en-AU" noProof="0" dirty="0"/>
          </a:p>
        </p:txBody>
      </p:sp>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000">
                <a:solidFill>
                  <a:schemeClr val="accent1"/>
                </a:solidFill>
                <a:latin typeface="Calibre Regular" pitchFamily="34" charset="0"/>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04903" y="1205295"/>
            <a:ext cx="1956677" cy="223421"/>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417" y="2666584"/>
            <a:ext cx="3328280" cy="2020435"/>
          </a:xfrm>
          <a:prstGeom prst="rect">
            <a:avLst/>
          </a:prstGeom>
        </p:spPr>
      </p:pic>
    </p:spTree>
    <p:extLst>
      <p:ext uri="{BB962C8B-B14F-4D97-AF65-F5344CB8AC3E}">
        <p14:creationId xmlns:p14="http://schemas.microsoft.com/office/powerpoint/2010/main" val="137809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1191971"/>
            <a:ext cx="6758438" cy="3395656"/>
          </a:xfrm>
        </p:spPr>
        <p:txBody>
          <a:bodyPr anchor="ctr" anchorCtr="0"/>
          <a:lstStyle>
            <a:lvl1pPr algn="l">
              <a:spcBef>
                <a:spcPts val="0"/>
              </a:spcBef>
              <a:defRPr sz="5400" b="0" cap="none" baseline="0">
                <a:solidFill>
                  <a:schemeClr val="accent2"/>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80686" y="405275"/>
            <a:ext cx="1470186" cy="101263"/>
          </a:xfrm>
          <a:prstGeom prst="rect">
            <a:avLst/>
          </a:prstGeom>
        </p:spPr>
      </p:pic>
      <p:sp>
        <p:nvSpPr>
          <p:cNvPr id="9" name="TextBox 8"/>
          <p:cNvSpPr txBox="1"/>
          <p:nvPr userDrawn="1"/>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spTree>
    <p:extLst>
      <p:ext uri="{BB962C8B-B14F-4D97-AF65-F5344CB8AC3E}">
        <p14:creationId xmlns:p14="http://schemas.microsoft.com/office/powerpoint/2010/main" val="245812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160323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870645"/>
            <a:ext cx="6758438"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1192781"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732735"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3342298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116718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Presenter Detail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92783" y="2379674"/>
            <a:ext cx="3379219" cy="379688"/>
          </a:xfrm>
        </p:spPr>
        <p:txBody>
          <a:bodyPr/>
          <a:lstStyle>
            <a:lvl1pPr>
              <a:spcBef>
                <a:spcPts val="0"/>
              </a:spcBef>
              <a:defRPr sz="1000">
                <a:solidFill>
                  <a:schemeClr val="accent1"/>
                </a:solidFill>
                <a:latin typeface="Calibre Regular" pitchFamily="34" charset="0"/>
              </a:defRPr>
            </a:lvl1pPr>
          </a:lstStyle>
          <a:p>
            <a:r>
              <a:rPr lang="en-US" noProof="0" dirty="0"/>
              <a:t>Name of Presenter</a:t>
            </a:r>
            <a:endParaRPr lang="en-AU" noProof="0" dirty="0"/>
          </a:p>
        </p:txBody>
      </p:sp>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000">
                <a:solidFill>
                  <a:schemeClr val="accent1"/>
                </a:solidFill>
                <a:latin typeface="Calibre Regular" pitchFamily="34" charset="0"/>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84168" y="2666580"/>
            <a:ext cx="2508778" cy="2030608"/>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04906" y="1205293"/>
            <a:ext cx="1705931" cy="196096"/>
          </a:xfrm>
          <a:prstGeom prst="rect">
            <a:avLst/>
          </a:prstGeom>
        </p:spPr>
      </p:pic>
    </p:spTree>
    <p:extLst>
      <p:ext uri="{BB962C8B-B14F-4D97-AF65-F5344CB8AC3E}">
        <p14:creationId xmlns:p14="http://schemas.microsoft.com/office/powerpoint/2010/main" val="278159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1191971"/>
            <a:ext cx="6758438" cy="3395656"/>
          </a:xfrm>
        </p:spPr>
        <p:txBody>
          <a:bodyPr anchor="ctr" anchorCtr="0"/>
          <a:lstStyle>
            <a:lvl1pPr algn="l">
              <a:spcBef>
                <a:spcPts val="0"/>
              </a:spcBef>
              <a:defRPr sz="5400" b="0" cap="none" baseline="0">
                <a:solidFill>
                  <a:schemeClr val="accent2"/>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80686" y="405275"/>
            <a:ext cx="1470186" cy="101263"/>
          </a:xfrm>
          <a:prstGeom prst="rect">
            <a:avLst/>
          </a:prstGeom>
        </p:spPr>
      </p:pic>
      <p:sp>
        <p:nvSpPr>
          <p:cNvPr id="9" name="TextBox 8"/>
          <p:cNvSpPr txBox="1"/>
          <p:nvPr userDrawn="1"/>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spTree>
    <p:extLst>
      <p:ext uri="{BB962C8B-B14F-4D97-AF65-F5344CB8AC3E}">
        <p14:creationId xmlns:p14="http://schemas.microsoft.com/office/powerpoint/2010/main" val="187019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384033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870645"/>
            <a:ext cx="6758438"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1192781"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732735"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347715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Presenter Detail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92783" y="2379674"/>
            <a:ext cx="3379219" cy="379688"/>
          </a:xfrm>
        </p:spPr>
        <p:txBody>
          <a:bodyPr/>
          <a:lstStyle>
            <a:lvl1pPr>
              <a:spcBef>
                <a:spcPts val="0"/>
              </a:spcBef>
              <a:defRPr sz="1000">
                <a:solidFill>
                  <a:schemeClr val="accent1"/>
                </a:solidFill>
                <a:latin typeface="Calibre Regular" pitchFamily="34" charset="0"/>
              </a:defRPr>
            </a:lvl1pPr>
          </a:lstStyle>
          <a:p>
            <a:r>
              <a:rPr lang="en-US" noProof="0" dirty="0"/>
              <a:t>Name of Presenter</a:t>
            </a:r>
            <a:endParaRPr lang="en-AU" noProof="0" dirty="0"/>
          </a:p>
        </p:txBody>
      </p:sp>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000">
                <a:solidFill>
                  <a:schemeClr val="accent1"/>
                </a:solidFill>
                <a:latin typeface="Calibre Regular" pitchFamily="34" charset="0"/>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4418" y="2666581"/>
            <a:ext cx="3328279" cy="2020434"/>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04903" y="1205292"/>
            <a:ext cx="1853807" cy="212170"/>
          </a:xfrm>
          <a:prstGeom prst="rect">
            <a:avLst/>
          </a:prstGeom>
        </p:spPr>
      </p:pic>
    </p:spTree>
    <p:extLst>
      <p:ext uri="{BB962C8B-B14F-4D97-AF65-F5344CB8AC3E}">
        <p14:creationId xmlns:p14="http://schemas.microsoft.com/office/powerpoint/2010/main" val="559398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1191971"/>
            <a:ext cx="6758438" cy="3395656"/>
          </a:xfrm>
        </p:spPr>
        <p:txBody>
          <a:bodyPr anchor="ctr" anchorCtr="0"/>
          <a:lstStyle>
            <a:lvl1pPr algn="l">
              <a:spcBef>
                <a:spcPts val="0"/>
              </a:spcBef>
              <a:defRPr sz="5400" b="0" cap="none" baseline="0">
                <a:solidFill>
                  <a:schemeClr val="accent2"/>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80686" y="405275"/>
            <a:ext cx="1470186" cy="101263"/>
          </a:xfrm>
          <a:prstGeom prst="rect">
            <a:avLst/>
          </a:prstGeom>
        </p:spPr>
      </p:pic>
      <p:sp>
        <p:nvSpPr>
          <p:cNvPr id="9" name="TextBox 8"/>
          <p:cNvSpPr txBox="1"/>
          <p:nvPr userDrawn="1"/>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spTree>
    <p:extLst>
      <p:ext uri="{BB962C8B-B14F-4D97-AF65-F5344CB8AC3E}">
        <p14:creationId xmlns:p14="http://schemas.microsoft.com/office/powerpoint/2010/main" val="410734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316671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870645"/>
            <a:ext cx="6758438"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1192781"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732735"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21500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80686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870645"/>
            <a:ext cx="7411667"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539553" y="1727895"/>
            <a:ext cx="34563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
        <p:nvSpPr>
          <p:cNvPr id="6" name="Content Placeholder 2"/>
          <p:cNvSpPr>
            <a:spLocks noGrp="1"/>
          </p:cNvSpPr>
          <p:nvPr>
            <p:ph idx="12" hasCustomPrompt="1"/>
          </p:nvPr>
        </p:nvSpPr>
        <p:spPr>
          <a:xfrm>
            <a:off x="4283968" y="1727895"/>
            <a:ext cx="3667251"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307377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44357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272723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107214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180210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29947038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prstClr val="white"/>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prstClr val="white"/>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160065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15589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264066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285151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786049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28222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3652661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prstClr val="white"/>
                </a:solidFill>
                <a:latin typeface="Calibre Light"/>
              </a:rPr>
              <a:t>Page </a:t>
            </a:r>
            <a:fld id="{1B4FB6F6-B739-4F46-9539-A98C779D5040}" type="slidenum">
              <a:rPr lang="en-AU" sz="1000" smtClean="0">
                <a:solidFill>
                  <a:prstClr val="white"/>
                </a:solidFill>
                <a:latin typeface="Calibre Light"/>
              </a:rPr>
              <a:pPr algn="r"/>
              <a:t>‹#›</a:t>
            </a:fld>
            <a:endParaRPr lang="en-AU" sz="1000" dirty="0">
              <a:solidFill>
                <a:prstClr val="white"/>
              </a:solidFill>
              <a:latin typeface="Calibre Light"/>
            </a:endParaRPr>
          </a:p>
        </p:txBody>
      </p:sp>
    </p:spTree>
    <p:extLst>
      <p:ext uri="{BB962C8B-B14F-4D97-AF65-F5344CB8AC3E}">
        <p14:creationId xmlns:p14="http://schemas.microsoft.com/office/powerpoint/2010/main" val="34248476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12678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381004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364702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420336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3688140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prstClr val="white"/>
                </a:solidFill>
                <a:latin typeface="Calibre Light"/>
              </a:rPr>
              <a:t>Page </a:t>
            </a:r>
            <a:fld id="{1B4FB6F6-B739-4F46-9539-A98C779D5040}" type="slidenum">
              <a:rPr lang="en-AU" sz="1000" smtClean="0">
                <a:solidFill>
                  <a:prstClr val="white"/>
                </a:solidFill>
                <a:latin typeface="Calibre Light"/>
              </a:rPr>
              <a:pPr algn="r"/>
              <a:t>‹#›</a:t>
            </a:fld>
            <a:endParaRPr lang="en-AU" sz="1000" dirty="0">
              <a:solidFill>
                <a:prstClr val="white"/>
              </a:solidFill>
              <a:latin typeface="Calibre Light"/>
            </a:endParaRPr>
          </a:p>
        </p:txBody>
      </p:sp>
    </p:spTree>
    <p:extLst>
      <p:ext uri="{BB962C8B-B14F-4D97-AF65-F5344CB8AC3E}">
        <p14:creationId xmlns:p14="http://schemas.microsoft.com/office/powerpoint/2010/main" val="12963248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86230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160305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428838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lgn="r"/>
            <a:r>
              <a:rPr lang="en-AU" sz="1000" dirty="0">
                <a:solidFill>
                  <a:schemeClr val="tx1"/>
                </a:solidFill>
                <a:latin typeface="+mn-lt"/>
              </a:rPr>
              <a:t>Page </a:t>
            </a:r>
            <a:fld id="{1B4FB6F6-B739-4F46-9539-A98C779D5040}" type="slidenum">
              <a:rPr lang="en-AU" sz="1000" smtClean="0">
                <a:solidFill>
                  <a:schemeClr val="tx1"/>
                </a:solidFill>
                <a:latin typeface="+mn-lt"/>
              </a:rPr>
              <a:pPr lvl="0" algn="r"/>
              <a:t>‹#›</a:t>
            </a:fld>
            <a:endParaRPr lang="en-AU" sz="1000" dirty="0">
              <a:solidFill>
                <a:schemeClr val="tx1"/>
              </a:solidFill>
              <a:latin typeface="+mn-lt"/>
            </a:endParaRPr>
          </a:p>
        </p:txBody>
      </p:sp>
    </p:spTree>
    <p:extLst>
      <p:ext uri="{BB962C8B-B14F-4D97-AF65-F5344CB8AC3E}">
        <p14:creationId xmlns:p14="http://schemas.microsoft.com/office/powerpoint/2010/main" val="32425144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327047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224794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prstClr val="white"/>
                </a:solidFill>
                <a:latin typeface="Calibre Light"/>
              </a:rPr>
              <a:t>Page </a:t>
            </a:r>
            <a:fld id="{1B4FB6F6-B739-4F46-9539-A98C779D5040}" type="slidenum">
              <a:rPr lang="en-AU" sz="1000" smtClean="0">
                <a:solidFill>
                  <a:prstClr val="white"/>
                </a:solidFill>
                <a:latin typeface="Calibre Light"/>
              </a:rPr>
              <a:pPr algn="r"/>
              <a:t>‹#›</a:t>
            </a:fld>
            <a:endParaRPr lang="en-AU" sz="1000" dirty="0">
              <a:solidFill>
                <a:prstClr val="white"/>
              </a:solidFill>
              <a:latin typeface="Calibre Light"/>
            </a:endParaRPr>
          </a:p>
        </p:txBody>
      </p:sp>
    </p:spTree>
    <p:extLst>
      <p:ext uri="{BB962C8B-B14F-4D97-AF65-F5344CB8AC3E}">
        <p14:creationId xmlns:p14="http://schemas.microsoft.com/office/powerpoint/2010/main" val="21528680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2699783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253240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329234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1175399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361604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prstClr val="white"/>
                </a:solidFill>
                <a:latin typeface="Calibre Light"/>
              </a:rPr>
              <a:t>Page </a:t>
            </a:r>
            <a:fld id="{1B4FB6F6-B739-4F46-9539-A98C779D5040}" type="slidenum">
              <a:rPr lang="en-AU" sz="1000" smtClean="0">
                <a:solidFill>
                  <a:prstClr val="white"/>
                </a:solidFill>
                <a:latin typeface="Calibre Light"/>
              </a:rPr>
              <a:pPr algn="r"/>
              <a:t>‹#›</a:t>
            </a:fld>
            <a:endParaRPr lang="en-AU" sz="1000" dirty="0">
              <a:solidFill>
                <a:prstClr val="white"/>
              </a:solidFill>
              <a:latin typeface="Calibre Light"/>
            </a:endParaRPr>
          </a:p>
        </p:txBody>
      </p:sp>
    </p:spTree>
    <p:extLst>
      <p:ext uri="{BB962C8B-B14F-4D97-AF65-F5344CB8AC3E}">
        <p14:creationId xmlns:p14="http://schemas.microsoft.com/office/powerpoint/2010/main" val="4729466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119083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Presenter Detail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92783" y="2379674"/>
            <a:ext cx="3379219" cy="379688"/>
          </a:xfrm>
        </p:spPr>
        <p:txBody>
          <a:bodyPr/>
          <a:lstStyle>
            <a:lvl1pPr>
              <a:spcBef>
                <a:spcPts val="0"/>
              </a:spcBef>
              <a:defRPr sz="1000">
                <a:solidFill>
                  <a:schemeClr val="bg1"/>
                </a:solidFill>
                <a:latin typeface="Calibre Regular" pitchFamily="34" charset="0"/>
              </a:defRPr>
            </a:lvl1pPr>
          </a:lstStyle>
          <a:p>
            <a:r>
              <a:rPr lang="en-US" noProof="0" dirty="0"/>
              <a:t>Name of Presenter</a:t>
            </a:r>
            <a:endParaRPr lang="en-AU" noProof="0" dirty="0"/>
          </a:p>
        </p:txBody>
      </p:sp>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000">
                <a:solidFill>
                  <a:schemeClr val="bg1"/>
                </a:solidFill>
                <a:latin typeface="Calibre Regular" pitchFamily="34" charset="0"/>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68" y="1246896"/>
            <a:ext cx="2256716" cy="154306"/>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11285" y="2648167"/>
            <a:ext cx="3328280" cy="2020435"/>
          </a:xfrm>
          <a:prstGeom prst="rect">
            <a:avLst/>
          </a:prstGeom>
        </p:spPr>
      </p:pic>
    </p:spTree>
    <p:extLst>
      <p:ext uri="{BB962C8B-B14F-4D97-AF65-F5344CB8AC3E}">
        <p14:creationId xmlns:p14="http://schemas.microsoft.com/office/powerpoint/2010/main" val="44357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283606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solidFill>
                <a:srgbClr val="7B858E"/>
              </a:solidFill>
            </a:endParaRPr>
          </a:p>
        </p:txBody>
      </p:sp>
      <p:sp>
        <p:nvSpPr>
          <p:cNvPr id="5" name="Footer Placeholder 4"/>
          <p:cNvSpPr>
            <a:spLocks noGrp="1"/>
          </p:cNvSpPr>
          <p:nvPr>
            <p:ph type="ftr" sz="quarter" idx="11"/>
          </p:nvPr>
        </p:nvSpPr>
        <p:spPr/>
        <p:txBody>
          <a:bodyPr/>
          <a:lstStyle/>
          <a:p>
            <a:endParaRPr lang="en-AU">
              <a:solidFill>
                <a:srgbClr val="7B858E"/>
              </a:solidFill>
            </a:endParaRPr>
          </a:p>
        </p:txBody>
      </p:sp>
    </p:spTree>
    <p:extLst>
      <p:ext uri="{BB962C8B-B14F-4D97-AF65-F5344CB8AC3E}">
        <p14:creationId xmlns:p14="http://schemas.microsoft.com/office/powerpoint/2010/main" val="83865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228414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21359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solidFill>
                <a:srgbClr val="102345"/>
              </a:solidFill>
            </a:endParaRPr>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solidFill>
                <a:srgbClr val="102345"/>
              </a:solidFill>
            </a:endParaRPr>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prstClr val="white"/>
                </a:solidFill>
                <a:latin typeface="Calibre Light"/>
              </a:rPr>
              <a:t>Page </a:t>
            </a:r>
            <a:fld id="{1B4FB6F6-B739-4F46-9539-A98C779D5040}" type="slidenum">
              <a:rPr lang="en-AU" sz="1000" smtClean="0">
                <a:solidFill>
                  <a:prstClr val="white"/>
                </a:solidFill>
                <a:latin typeface="Calibre Light"/>
              </a:rPr>
              <a:pPr algn="r"/>
              <a:t>‹#›</a:t>
            </a:fld>
            <a:endParaRPr lang="en-AU" sz="1000" dirty="0">
              <a:solidFill>
                <a:prstClr val="white"/>
              </a:solidFill>
              <a:latin typeface="Calibre Light"/>
            </a:endParaRPr>
          </a:p>
        </p:txBody>
      </p:sp>
    </p:spTree>
    <p:extLst>
      <p:ext uri="{BB962C8B-B14F-4D97-AF65-F5344CB8AC3E}">
        <p14:creationId xmlns:p14="http://schemas.microsoft.com/office/powerpoint/2010/main" val="14297665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5pPr marL="539354" indent="-203597">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5B101-69E5-264A-A63E-1FD0CAF82449}" type="slidenum">
              <a:rPr>
                <a:solidFill>
                  <a:srgbClr val="000000">
                    <a:tint val="75000"/>
                  </a:srgbClr>
                </a:solidFill>
              </a:rPr>
              <a:pPr/>
              <a:t>‹#›</a:t>
            </a:fld>
            <a:endParaRPr lang="en-US">
              <a:solidFill>
                <a:srgbClr val="000000">
                  <a:tint val="75000"/>
                </a:srgbClr>
              </a:solidFill>
            </a:endParaRPr>
          </a:p>
        </p:txBody>
      </p:sp>
      <p:sp>
        <p:nvSpPr>
          <p:cNvPr id="5" name="Title 1"/>
          <p:cNvSpPr>
            <a:spLocks noGrp="1"/>
          </p:cNvSpPr>
          <p:nvPr>
            <p:ph type="title"/>
          </p:nvPr>
        </p:nvSpPr>
        <p:spPr>
          <a:xfrm>
            <a:off x="457200" y="279798"/>
            <a:ext cx="6096000" cy="374830"/>
          </a:xfrm>
        </p:spPr>
        <p:txBody>
          <a:bodyPr anchor="b"/>
          <a:lstStyle/>
          <a:p>
            <a:r>
              <a:rPr lang="en-US" dirty="0"/>
              <a:t>Click to edit Master title style</a:t>
            </a:r>
          </a:p>
        </p:txBody>
      </p:sp>
    </p:spTree>
    <p:extLst>
      <p:ext uri="{BB962C8B-B14F-4D97-AF65-F5344CB8AC3E}">
        <p14:creationId xmlns:p14="http://schemas.microsoft.com/office/powerpoint/2010/main" val="1047539032"/>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00151"/>
            <a:ext cx="8229600" cy="3394472"/>
          </a:xfrm>
        </p:spPr>
        <p:txBody>
          <a:bodyPr/>
          <a:lstStyle>
            <a:lvl1pPr marL="0" indent="0">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5B101-69E5-264A-A63E-1FD0CAF82449}" type="slidenum">
              <a:rPr>
                <a:solidFill>
                  <a:srgbClr val="000000">
                    <a:tint val="75000"/>
                  </a:srgbClr>
                </a:solidFill>
              </a:rPr>
              <a:pPr/>
              <a:t>‹#›</a:t>
            </a:fld>
            <a:endParaRPr lang="en-US">
              <a:solidFill>
                <a:srgbClr val="000000">
                  <a:tint val="75000"/>
                </a:srgbClr>
              </a:solidFill>
            </a:endParaRPr>
          </a:p>
        </p:txBody>
      </p:sp>
      <p:sp>
        <p:nvSpPr>
          <p:cNvPr id="6" name="Title 1"/>
          <p:cNvSpPr>
            <a:spLocks noGrp="1"/>
          </p:cNvSpPr>
          <p:nvPr>
            <p:ph type="title"/>
          </p:nvPr>
        </p:nvSpPr>
        <p:spPr>
          <a:xfrm>
            <a:off x="457200" y="279798"/>
            <a:ext cx="6096000" cy="374830"/>
          </a:xfrm>
        </p:spPr>
        <p:txBody>
          <a:bodyPr anchor="b"/>
          <a:lstStyle/>
          <a:p>
            <a:r>
              <a:rPr lang="en-US" dirty="0"/>
              <a:t>Click to edit Master title style</a:t>
            </a:r>
          </a:p>
        </p:txBody>
      </p:sp>
    </p:spTree>
    <p:extLst>
      <p:ext uri="{BB962C8B-B14F-4D97-AF65-F5344CB8AC3E}">
        <p14:creationId xmlns:p14="http://schemas.microsoft.com/office/powerpoint/2010/main" val="890710345"/>
      </p:ext>
    </p:extLst>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9798"/>
            <a:ext cx="6096000" cy="374830"/>
          </a:xfrm>
        </p:spPr>
        <p:txBody>
          <a:bodyPr anchor="b"/>
          <a:lstStyle/>
          <a:p>
            <a:r>
              <a:rPr lang="en-US" dirty="0"/>
              <a:t>Click to edit Master title style</a:t>
            </a:r>
          </a:p>
        </p:txBody>
      </p:sp>
      <p:sp>
        <p:nvSpPr>
          <p:cNvPr id="3"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5B101-69E5-264A-A63E-1FD0CAF82449}" type="slidenum">
              <a:rPr>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415824983"/>
      </p:ext>
    </p:extLst>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062506"/>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4263628"/>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5B101-69E5-264A-A63E-1FD0CAF82449}" type="slidenum">
              <a:rPr>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464718962"/>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5B101-69E5-264A-A63E-1FD0CAF82449}" type="slidenum">
              <a:rPr>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35430810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rgbClr val="E6E7E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1191971"/>
            <a:ext cx="6758438" cy="3395656"/>
          </a:xfrm>
        </p:spPr>
        <p:txBody>
          <a:bodyPr anchor="ctr" anchorCtr="0"/>
          <a:lstStyle>
            <a:lvl1pPr algn="l">
              <a:spcBef>
                <a:spcPts val="0"/>
              </a:spcBef>
              <a:defRPr sz="5400" b="0" cap="none" baseline="0">
                <a:solidFill>
                  <a:schemeClr val="accent2"/>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80686" y="405275"/>
            <a:ext cx="1470186" cy="101263"/>
          </a:xfrm>
          <a:prstGeom prst="rect">
            <a:avLst/>
          </a:prstGeom>
        </p:spPr>
      </p:pic>
      <p:sp>
        <p:nvSpPr>
          <p:cNvPr id="9" name="TextBox 8"/>
          <p:cNvSpPr txBox="1"/>
          <p:nvPr userDrawn="1"/>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t>Page </a:t>
            </a:r>
            <a:fld id="{1B4FB6F6-B739-4F46-9539-A98C779D5040}" type="slidenum">
              <a:rPr lang="en-AU" smtClean="0"/>
              <a:pPr lvl="0"/>
              <a:t>‹#›</a:t>
            </a:fld>
            <a:endParaRPr lang="en-AU" dirty="0"/>
          </a:p>
        </p:txBody>
      </p:sp>
    </p:spTree>
    <p:extLst>
      <p:ext uri="{BB962C8B-B14F-4D97-AF65-F5344CB8AC3E}">
        <p14:creationId xmlns:p14="http://schemas.microsoft.com/office/powerpoint/2010/main" val="375933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pPr defTabSz="342900" fontAlgn="base">
              <a:spcBef>
                <a:spcPct val="0"/>
              </a:spcBef>
              <a:spcAft>
                <a:spcPct val="0"/>
              </a:spcAft>
            </a:pPr>
            <a:fld id="{70348283-4C5A-424A-BE60-7B05C4D0E738}" type="datetimeFigureOut">
              <a:rPr lang="en-AU" sz="1350" smtClean="0">
                <a:solidFill>
                  <a:srgbClr val="000000"/>
                </a:solidFill>
              </a:rPr>
              <a:pPr defTabSz="342900" fontAlgn="base">
                <a:spcBef>
                  <a:spcPct val="0"/>
                </a:spcBef>
                <a:spcAft>
                  <a:spcPct val="0"/>
                </a:spcAft>
              </a:pPr>
              <a:t>27/07/2018</a:t>
            </a:fld>
            <a:endParaRPr lang="en-AU" sz="1350">
              <a:solidFill>
                <a:srgbClr val="000000"/>
              </a:solidFill>
            </a:endParaRPr>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pPr defTabSz="342900" fontAlgn="base">
              <a:spcBef>
                <a:spcPct val="0"/>
              </a:spcBef>
              <a:spcAft>
                <a:spcPct val="0"/>
              </a:spcAft>
            </a:pPr>
            <a:endParaRPr lang="en-US" sz="1350">
              <a:solidFill>
                <a:srgbClr val="000000"/>
              </a:solidFill>
            </a:endParaRPr>
          </a:p>
        </p:txBody>
      </p:sp>
      <p:sp>
        <p:nvSpPr>
          <p:cNvPr id="6" name="Slide Number Placeholder 5"/>
          <p:cNvSpPr>
            <a:spLocks noGrp="1"/>
          </p:cNvSpPr>
          <p:nvPr>
            <p:ph type="sldNum" sz="quarter" idx="12"/>
          </p:nvPr>
        </p:nvSpPr>
        <p:spPr/>
        <p:txBody>
          <a:bodyPr/>
          <a:lstStyle/>
          <a:p>
            <a:fld id="{F995B101-69E5-264A-A63E-1FD0CAF82449}" type="slidenum">
              <a:rPr>
                <a:solidFill>
                  <a:srgbClr val="AFAFAF"/>
                </a:solidFill>
              </a:rPr>
              <a:pPr/>
              <a:t>‹#›</a:t>
            </a:fld>
            <a:endParaRPr lang="en-US">
              <a:solidFill>
                <a:srgbClr val="AFAFAF"/>
              </a:solidFill>
            </a:endParaRPr>
          </a:p>
        </p:txBody>
      </p:sp>
    </p:spTree>
    <p:extLst>
      <p:ext uri="{BB962C8B-B14F-4D97-AF65-F5344CB8AC3E}">
        <p14:creationId xmlns:p14="http://schemas.microsoft.com/office/powerpoint/2010/main" val="92497085"/>
      </p:ext>
    </p:extLst>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4" y="1814963"/>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4" y="2929048"/>
            <a:ext cx="6758438" cy="721406"/>
          </a:xfrm>
        </p:spPr>
        <p:txBody>
          <a:bodyPr/>
          <a:lstStyle>
            <a:lvl1pPr marL="0" indent="0" algn="l">
              <a:lnSpc>
                <a:spcPct val="90000"/>
              </a:lnSpc>
              <a:spcBef>
                <a:spcPts val="0"/>
              </a:spcBef>
              <a:buNone/>
              <a:defRPr sz="3000" baseline="0">
                <a:solidFill>
                  <a:schemeClr val="bg1"/>
                </a:solidFill>
              </a:defRPr>
            </a:lvl1pPr>
            <a:lvl2pPr marL="407896" indent="0" algn="ctr">
              <a:buNone/>
              <a:defRPr>
                <a:solidFill>
                  <a:schemeClr val="tx1">
                    <a:tint val="75000"/>
                  </a:schemeClr>
                </a:solidFill>
              </a:defRPr>
            </a:lvl2pPr>
            <a:lvl3pPr marL="815789" indent="0" algn="ctr">
              <a:buNone/>
              <a:defRPr>
                <a:solidFill>
                  <a:schemeClr val="tx1">
                    <a:tint val="75000"/>
                  </a:schemeClr>
                </a:solidFill>
              </a:defRPr>
            </a:lvl3pPr>
            <a:lvl4pPr marL="1223686" indent="0" algn="ctr">
              <a:buNone/>
              <a:defRPr>
                <a:solidFill>
                  <a:schemeClr val="tx1">
                    <a:tint val="75000"/>
                  </a:schemeClr>
                </a:solidFill>
              </a:defRPr>
            </a:lvl4pPr>
            <a:lvl5pPr marL="1631580" indent="0" algn="ctr">
              <a:buNone/>
              <a:defRPr>
                <a:solidFill>
                  <a:schemeClr val="tx1">
                    <a:tint val="75000"/>
                  </a:schemeClr>
                </a:solidFill>
              </a:defRPr>
            </a:lvl5pPr>
            <a:lvl6pPr marL="2039474" indent="0" algn="ctr">
              <a:buNone/>
              <a:defRPr>
                <a:solidFill>
                  <a:schemeClr val="tx1">
                    <a:tint val="75000"/>
                  </a:schemeClr>
                </a:solidFill>
              </a:defRPr>
            </a:lvl6pPr>
            <a:lvl7pPr marL="2447371" indent="0" algn="ctr">
              <a:buNone/>
              <a:defRPr>
                <a:solidFill>
                  <a:schemeClr val="tx1">
                    <a:tint val="75000"/>
                  </a:schemeClr>
                </a:solidFill>
              </a:defRPr>
            </a:lvl7pPr>
            <a:lvl8pPr marL="2855264" indent="0" algn="ctr">
              <a:buNone/>
              <a:defRPr>
                <a:solidFill>
                  <a:schemeClr val="tx1">
                    <a:tint val="75000"/>
                  </a:schemeClr>
                </a:solidFill>
              </a:defRPr>
            </a:lvl8pPr>
            <a:lvl9pPr marL="3263159"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4" y="403782"/>
            <a:ext cx="1672742" cy="153619"/>
          </a:xfrm>
          <a:prstGeom prst="rect">
            <a:avLst/>
          </a:prstGeom>
        </p:spPr>
      </p:pic>
      <p:cxnSp>
        <p:nvCxnSpPr>
          <p:cNvPr id="10" name="Straight Connector 9"/>
          <p:cNvCxnSpPr/>
          <p:nvPr userDrawn="1"/>
        </p:nvCxnSpPr>
        <p:spPr>
          <a:xfrm>
            <a:off x="509348"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9"/>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896" indent="0">
              <a:buNone/>
              <a:defRPr sz="1800" b="1"/>
            </a:lvl2pPr>
            <a:lvl3pPr marL="815789" indent="0">
              <a:buNone/>
              <a:defRPr sz="1600" b="1"/>
            </a:lvl3pPr>
            <a:lvl4pPr marL="1223686" indent="0">
              <a:buNone/>
              <a:defRPr sz="1400" b="1"/>
            </a:lvl4pPr>
            <a:lvl5pPr marL="1631580" indent="0">
              <a:buNone/>
              <a:defRPr sz="1400" b="1"/>
            </a:lvl5pPr>
            <a:lvl6pPr marL="2039474" indent="0">
              <a:buNone/>
              <a:defRPr sz="1400" b="1"/>
            </a:lvl6pPr>
            <a:lvl7pPr marL="2447371" indent="0">
              <a:buNone/>
              <a:defRPr sz="1400" b="1"/>
            </a:lvl7pPr>
            <a:lvl8pPr marL="2855264" indent="0">
              <a:buNone/>
              <a:defRPr sz="1400" b="1"/>
            </a:lvl8pPr>
            <a:lvl9pPr marL="3263159"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9"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896" indent="0">
              <a:buNone/>
              <a:defRPr sz="1800" b="1"/>
            </a:lvl2pPr>
            <a:lvl3pPr marL="815789" indent="0">
              <a:buNone/>
              <a:defRPr sz="1600" b="1"/>
            </a:lvl3pPr>
            <a:lvl4pPr marL="1223686" indent="0">
              <a:buNone/>
              <a:defRPr sz="1400" b="1"/>
            </a:lvl4pPr>
            <a:lvl5pPr marL="1631580" indent="0">
              <a:buNone/>
              <a:defRPr sz="1400" b="1"/>
            </a:lvl5pPr>
            <a:lvl6pPr marL="2039474" indent="0">
              <a:buNone/>
              <a:defRPr sz="1400" b="1"/>
            </a:lvl6pPr>
            <a:lvl7pPr marL="2447371" indent="0">
              <a:buNone/>
              <a:defRPr sz="1400" b="1"/>
            </a:lvl7pPr>
            <a:lvl8pPr marL="2855264" indent="0">
              <a:buNone/>
              <a:defRPr sz="1400" b="1"/>
            </a:lvl8pPr>
            <a:lvl9pPr marL="3263159" indent="0">
              <a:buNone/>
              <a:defRPr sz="1400" b="1"/>
            </a:lvl9pPr>
          </a:lstStyle>
          <a:p>
            <a:pPr lvl="0"/>
            <a:r>
              <a:rPr lang="en-US" noProof="0" dirty="0"/>
              <a:t>Prepared for client. Date</a:t>
            </a:r>
          </a:p>
        </p:txBody>
      </p:sp>
    </p:spTree>
    <p:extLst>
      <p:ext uri="{BB962C8B-B14F-4D97-AF65-F5344CB8AC3E}">
        <p14:creationId xmlns:p14="http://schemas.microsoft.com/office/powerpoint/2010/main" val="21527263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31219522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6" name="Rectangle 5"/>
          <p:cNvSpPr/>
          <p:nvPr userDrawn="1"/>
        </p:nvSpPr>
        <p:spPr>
          <a:xfrm>
            <a:off x="0" y="0"/>
            <a:ext cx="3707904"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cxnSp>
        <p:nvCxnSpPr>
          <p:cNvPr id="7" name="Straight Connector 6"/>
          <p:cNvCxnSpPr/>
          <p:nvPr userDrawn="1"/>
        </p:nvCxnSpPr>
        <p:spPr>
          <a:xfrm>
            <a:off x="509348"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7218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6" name="Rectangle 5"/>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cxnSp>
        <p:nvCxnSpPr>
          <p:cNvPr id="7" name="Straight Connector 6"/>
          <p:cNvCxnSpPr/>
          <p:nvPr userDrawn="1"/>
        </p:nvCxnSpPr>
        <p:spPr>
          <a:xfrm>
            <a:off x="509348"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18120832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27321808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3_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4" y="2768313"/>
            <a:ext cx="3379219" cy="379688"/>
          </a:xfrm>
        </p:spPr>
        <p:txBody>
          <a:bodyPr/>
          <a:lstStyle>
            <a:lvl1pPr marL="0" indent="0" algn="l">
              <a:spcBef>
                <a:spcPts val="0"/>
              </a:spcBef>
              <a:buNone/>
              <a:defRPr sz="1800">
                <a:solidFill>
                  <a:schemeClr val="bg1"/>
                </a:solidFill>
                <a:latin typeface="+mn-lt"/>
              </a:defRPr>
            </a:lvl1pPr>
            <a:lvl2pPr marL="407896" indent="0" algn="ctr">
              <a:buNone/>
              <a:defRPr>
                <a:solidFill>
                  <a:schemeClr val="tx1">
                    <a:tint val="75000"/>
                  </a:schemeClr>
                </a:solidFill>
              </a:defRPr>
            </a:lvl2pPr>
            <a:lvl3pPr marL="815789" indent="0" algn="ctr">
              <a:buNone/>
              <a:defRPr>
                <a:solidFill>
                  <a:schemeClr val="tx1">
                    <a:tint val="75000"/>
                  </a:schemeClr>
                </a:solidFill>
              </a:defRPr>
            </a:lvl3pPr>
            <a:lvl4pPr marL="1223686" indent="0" algn="ctr">
              <a:buNone/>
              <a:defRPr>
                <a:solidFill>
                  <a:schemeClr val="tx1">
                    <a:tint val="75000"/>
                  </a:schemeClr>
                </a:solidFill>
              </a:defRPr>
            </a:lvl4pPr>
            <a:lvl5pPr marL="1631580" indent="0" algn="ctr">
              <a:buNone/>
              <a:defRPr>
                <a:solidFill>
                  <a:schemeClr val="tx1">
                    <a:tint val="75000"/>
                  </a:schemeClr>
                </a:solidFill>
              </a:defRPr>
            </a:lvl5pPr>
            <a:lvl6pPr marL="2039474" indent="0" algn="ctr">
              <a:buNone/>
              <a:defRPr>
                <a:solidFill>
                  <a:schemeClr val="tx1">
                    <a:tint val="75000"/>
                  </a:schemeClr>
                </a:solidFill>
              </a:defRPr>
            </a:lvl6pPr>
            <a:lvl7pPr marL="2447371" indent="0" algn="ctr">
              <a:buNone/>
              <a:defRPr>
                <a:solidFill>
                  <a:schemeClr val="tx1">
                    <a:tint val="75000"/>
                  </a:schemeClr>
                </a:solidFill>
              </a:defRPr>
            </a:lvl7pPr>
            <a:lvl8pPr marL="2855264" indent="0" algn="ctr">
              <a:buNone/>
              <a:defRPr>
                <a:solidFill>
                  <a:schemeClr val="tx1">
                    <a:tint val="75000"/>
                  </a:schemeClr>
                </a:solidFill>
              </a:defRPr>
            </a:lvl8pPr>
            <a:lvl9pPr marL="3263159" indent="0" algn="ctr">
              <a:buNone/>
              <a:defRPr>
                <a:solidFill>
                  <a:schemeClr val="tx1">
                    <a:tint val="75000"/>
                  </a:schemeClr>
                </a:solidFill>
              </a:defRPr>
            </a:lvl9pPr>
          </a:lstStyle>
          <a:p>
            <a:r>
              <a:rPr lang="en-US" noProof="0" dirty="0"/>
              <a:t>Presenter Position Title</a:t>
            </a:r>
            <a:endParaRPr lang="en-AU" noProof="0" dirty="0"/>
          </a:p>
        </p:txBody>
      </p:sp>
      <p:pic>
        <p:nvPicPr>
          <p:cNvPr id="9" name="Picture 8"/>
          <p:cNvPicPr>
            <a:picLocks noChangeAspect="1"/>
          </p:cNvPicPr>
          <p:nvPr userDrawn="1"/>
        </p:nvPicPr>
        <p:blipFill>
          <a:blip r:embed="rId2" cstate="screen">
            <a:clrChange>
              <a:clrFrom>
                <a:srgbClr val="000000">
                  <a:alpha val="0"/>
                </a:srgbClr>
              </a:clrFrom>
              <a:clrTo>
                <a:srgbClr val="000000">
                  <a:alpha val="0"/>
                </a:srgbClr>
              </a:clrTo>
            </a:clrChange>
            <a:extLst>
              <a:ext uri="{28A0092B-C50C-407E-A947-70E740481C1C}">
                <a14:useLocalDpi xmlns:a14="http://schemas.microsoft.com/office/drawing/2010/main"/>
              </a:ext>
            </a:extLst>
          </a:blip>
          <a:stretch>
            <a:fillRect/>
          </a:stretch>
        </p:blipFill>
        <p:spPr>
          <a:xfrm>
            <a:off x="6156176" y="2764731"/>
            <a:ext cx="2364761" cy="1914040"/>
          </a:xfrm>
          <a:prstGeom prst="rect">
            <a:avLst/>
          </a:prstGeom>
        </p:spPr>
      </p:pic>
      <p:pic>
        <p:nvPicPr>
          <p:cNvPr id="5" name="Picture 4">
            <a:extLst>
              <a:ext uri="{FF2B5EF4-FFF2-40B4-BE49-F238E27FC236}">
                <a16:creationId xmlns:a16="http://schemas.microsoft.com/office/drawing/2014/main" xmlns="" id="{5E1D0516-05EE-4401-BC0D-71B7AB313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11510"/>
            <a:ext cx="4320480" cy="482531"/>
          </a:xfrm>
          <a:prstGeom prst="rect">
            <a:avLst/>
          </a:prstGeom>
        </p:spPr>
      </p:pic>
    </p:spTree>
    <p:extLst>
      <p:ext uri="{BB962C8B-B14F-4D97-AF65-F5344CB8AC3E}">
        <p14:creationId xmlns:p14="http://schemas.microsoft.com/office/powerpoint/2010/main" val="31381366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5" y="1635646"/>
            <a:ext cx="2364761" cy="1914040"/>
          </a:xfrm>
          <a:prstGeom prst="rect">
            <a:avLst/>
          </a:prstGeom>
        </p:spPr>
      </p:pic>
    </p:spTree>
    <p:extLst>
      <p:ext uri="{BB962C8B-B14F-4D97-AF65-F5344CB8AC3E}">
        <p14:creationId xmlns:p14="http://schemas.microsoft.com/office/powerpoint/2010/main" val="267515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3" y="1191975"/>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cxnSp>
        <p:nvCxnSpPr>
          <p:cNvPr id="7" name="Straight Connector 6"/>
          <p:cNvCxnSpPr/>
          <p:nvPr userDrawn="1"/>
        </p:nvCxnSpPr>
        <p:spPr>
          <a:xfrm>
            <a:off x="509348"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1"/>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lgn="r"/>
            <a:r>
              <a:rPr lang="en-AU" sz="1000" dirty="0">
                <a:solidFill>
                  <a:schemeClr val="tx1"/>
                </a:solidFill>
                <a:latin typeface="+mn-lt"/>
              </a:rPr>
              <a:t>Page </a:t>
            </a:r>
            <a:fld id="{1B4FB6F6-B739-4F46-9539-A98C779D5040}" type="slidenum">
              <a:rPr lang="en-AU" sz="1000" smtClean="0">
                <a:solidFill>
                  <a:schemeClr val="tx1"/>
                </a:solidFill>
                <a:latin typeface="+mn-lt"/>
              </a:rPr>
              <a:pPr lvl="0" algn="r"/>
              <a:t>‹#›</a:t>
            </a:fld>
            <a:endParaRPr lang="en-AU" sz="1000" dirty="0">
              <a:solidFill>
                <a:schemeClr val="tx1"/>
              </a:solidFill>
              <a:latin typeface="+mn-lt"/>
            </a:endParaRPr>
          </a:p>
        </p:txBody>
      </p:sp>
    </p:spTree>
    <p:extLst>
      <p:ext uri="{BB962C8B-B14F-4D97-AF65-F5344CB8AC3E}">
        <p14:creationId xmlns:p14="http://schemas.microsoft.com/office/powerpoint/2010/main" val="52769212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3" y="1814962"/>
            <a:ext cx="6758438" cy="1069377"/>
          </a:xfrm>
        </p:spPr>
        <p:txBody>
          <a:bodyPr/>
          <a:lstStyle>
            <a:lvl1pPr>
              <a:lnSpc>
                <a:spcPct val="90000"/>
              </a:lnSpc>
              <a:spcBef>
                <a:spcPts val="0"/>
              </a:spcBef>
              <a:defRPr sz="3000">
                <a:solidFill>
                  <a:schemeClr val="tx1"/>
                </a:solidFill>
                <a:latin typeface="+mj-lt"/>
              </a:defRPr>
            </a:lvl1pPr>
          </a:lstStyle>
          <a:p>
            <a:r>
              <a:rPr lang="en-US" noProof="0" dirty="0"/>
              <a:t>Presentation Title</a:t>
            </a:r>
            <a:endParaRPr lang="en-AU" noProof="0" dirty="0"/>
          </a:p>
        </p:txBody>
      </p:sp>
      <p:sp>
        <p:nvSpPr>
          <p:cNvPr id="3" name="Subtitle 2"/>
          <p:cNvSpPr>
            <a:spLocks noGrp="1"/>
          </p:cNvSpPr>
          <p:nvPr>
            <p:ph type="subTitle" idx="1" hasCustomPrompt="1"/>
          </p:nvPr>
        </p:nvSpPr>
        <p:spPr>
          <a:xfrm>
            <a:off x="539553" y="2929047"/>
            <a:ext cx="6758438" cy="721406"/>
          </a:xfrm>
        </p:spPr>
        <p:txBody>
          <a:bodyPr/>
          <a:lstStyle>
            <a:lvl1pPr marL="0" indent="0" algn="l">
              <a:lnSpc>
                <a:spcPct val="90000"/>
              </a:lnSpc>
              <a:spcBef>
                <a:spcPts val="0"/>
              </a:spcBef>
              <a:buNone/>
              <a:defRPr sz="3000" baseline="0">
                <a:solidFill>
                  <a:schemeClr val="bg1"/>
                </a:solidFill>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Presentation Subtitle</a:t>
            </a:r>
            <a:endParaRPr lang="en-AU" noProof="0"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9553" y="403781"/>
            <a:ext cx="1672742" cy="153619"/>
          </a:xfrm>
          <a:prstGeom prst="rect">
            <a:avLst/>
          </a:prstGeom>
        </p:spPr>
      </p:pic>
      <p:cxnSp>
        <p:nvCxnSpPr>
          <p:cNvPr id="10" name="Straight Connector 9"/>
          <p:cNvCxnSpPr/>
          <p:nvPr userDrawn="1"/>
        </p:nvCxnSpPr>
        <p:spPr>
          <a:xfrm>
            <a:off x="509347" y="802627"/>
            <a:ext cx="8125313" cy="0"/>
          </a:xfrm>
          <a:prstGeom prst="line">
            <a:avLst/>
          </a:prstGeom>
          <a:ln w="127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2"/>
          <p:cNvSpPr>
            <a:spLocks noGrp="1"/>
          </p:cNvSpPr>
          <p:nvPr>
            <p:ph type="body" idx="10" hasCustomPrompt="1"/>
          </p:nvPr>
        </p:nvSpPr>
        <p:spPr>
          <a:xfrm>
            <a:off x="539551" y="3666468"/>
            <a:ext cx="6758438" cy="569531"/>
          </a:xfrm>
        </p:spPr>
        <p:txBody>
          <a:bodyPr anchor="t" anchorCtr="0"/>
          <a:lstStyle>
            <a:lvl1pPr marL="0" indent="0">
              <a:spcBef>
                <a:spcPts val="0"/>
              </a:spcBef>
              <a:buNone/>
              <a:defRPr sz="1900" b="0" baseline="0">
                <a:solidFill>
                  <a:schemeClr val="bg1"/>
                </a:solidFill>
                <a:latin typeface="Calluna" pitchFamily="50"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Name of Presenter Position Title</a:t>
            </a:r>
          </a:p>
        </p:txBody>
      </p:sp>
      <p:sp>
        <p:nvSpPr>
          <p:cNvPr id="12" name="Text Placeholder 2"/>
          <p:cNvSpPr>
            <a:spLocks noGrp="1"/>
          </p:cNvSpPr>
          <p:nvPr>
            <p:ph type="body" idx="11" hasCustomPrompt="1"/>
          </p:nvPr>
        </p:nvSpPr>
        <p:spPr>
          <a:xfrm>
            <a:off x="6672468" y="380763"/>
            <a:ext cx="1949063" cy="284766"/>
          </a:xfrm>
        </p:spPr>
        <p:txBody>
          <a:bodyPr anchor="t" anchorCtr="0"/>
          <a:lstStyle>
            <a:lvl1pPr marL="0" indent="0">
              <a:spcBef>
                <a:spcPts val="0"/>
              </a:spcBef>
              <a:buNone/>
              <a:defRPr sz="1000" b="0">
                <a:solidFill>
                  <a:schemeClr val="bg1"/>
                </a:solidFill>
                <a:latin typeface="Calibre Regular" pitchFamily="34" charset="0"/>
              </a:defRPr>
            </a:lvl1pPr>
            <a:lvl2pPr marL="407906" indent="0">
              <a:buNone/>
              <a:defRPr sz="1800" b="1"/>
            </a:lvl2pPr>
            <a:lvl3pPr marL="815810" indent="0">
              <a:buNone/>
              <a:defRPr sz="1600" b="1"/>
            </a:lvl3pPr>
            <a:lvl4pPr marL="1223716" indent="0">
              <a:buNone/>
              <a:defRPr sz="1400" b="1"/>
            </a:lvl4pPr>
            <a:lvl5pPr marL="1631621" indent="0">
              <a:buNone/>
              <a:defRPr sz="1400" b="1"/>
            </a:lvl5pPr>
            <a:lvl6pPr marL="2039525" indent="0">
              <a:buNone/>
              <a:defRPr sz="1400" b="1"/>
            </a:lvl6pPr>
            <a:lvl7pPr marL="2447432" indent="0">
              <a:buNone/>
              <a:defRPr sz="1400" b="1"/>
            </a:lvl7pPr>
            <a:lvl8pPr marL="2855335" indent="0">
              <a:buNone/>
              <a:defRPr sz="1400" b="1"/>
            </a:lvl8pPr>
            <a:lvl9pPr marL="3263241" indent="0">
              <a:buNone/>
              <a:defRPr sz="1400" b="1"/>
            </a:lvl9pPr>
          </a:lstStyle>
          <a:p>
            <a:pPr lvl="0"/>
            <a:r>
              <a:rPr lang="en-US" noProof="0" dirty="0"/>
              <a:t>Prepared for client. Date</a:t>
            </a:r>
          </a:p>
        </p:txBody>
      </p:sp>
    </p:spTree>
    <p:extLst>
      <p:ext uri="{BB962C8B-B14F-4D97-AF65-F5344CB8AC3E}">
        <p14:creationId xmlns:p14="http://schemas.microsoft.com/office/powerpoint/2010/main" val="127228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3057107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264890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870645"/>
            <a:ext cx="7411667"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539553" y="1727895"/>
            <a:ext cx="34563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283968" y="1727895"/>
            <a:ext cx="3667251"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175551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Tree>
    <p:extLst>
      <p:ext uri="{BB962C8B-B14F-4D97-AF65-F5344CB8AC3E}">
        <p14:creationId xmlns:p14="http://schemas.microsoft.com/office/powerpoint/2010/main" val="325220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Presenter Details">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192783" y="2768312"/>
            <a:ext cx="3379219" cy="379688"/>
          </a:xfrm>
        </p:spPr>
        <p:txBody>
          <a:bodyPr/>
          <a:lstStyle>
            <a:lvl1pPr marL="0" indent="0" algn="l">
              <a:spcBef>
                <a:spcPts val="0"/>
              </a:spcBef>
              <a:buNone/>
              <a:defRPr sz="1800">
                <a:solidFill>
                  <a:schemeClr val="bg1"/>
                </a:solidFill>
                <a:latin typeface="+mn-lt"/>
              </a:defRPr>
            </a:lvl1pPr>
            <a:lvl2pPr marL="407906" indent="0" algn="ctr">
              <a:buNone/>
              <a:defRPr>
                <a:solidFill>
                  <a:schemeClr val="tx1">
                    <a:tint val="75000"/>
                  </a:schemeClr>
                </a:solidFill>
              </a:defRPr>
            </a:lvl2pPr>
            <a:lvl3pPr marL="815810" indent="0" algn="ctr">
              <a:buNone/>
              <a:defRPr>
                <a:solidFill>
                  <a:schemeClr val="tx1">
                    <a:tint val="75000"/>
                  </a:schemeClr>
                </a:solidFill>
              </a:defRPr>
            </a:lvl3pPr>
            <a:lvl4pPr marL="1223716" indent="0" algn="ctr">
              <a:buNone/>
              <a:defRPr>
                <a:solidFill>
                  <a:schemeClr val="tx1">
                    <a:tint val="75000"/>
                  </a:schemeClr>
                </a:solidFill>
              </a:defRPr>
            </a:lvl4pPr>
            <a:lvl5pPr marL="1631621" indent="0" algn="ctr">
              <a:buNone/>
              <a:defRPr>
                <a:solidFill>
                  <a:schemeClr val="tx1">
                    <a:tint val="75000"/>
                  </a:schemeClr>
                </a:solidFill>
              </a:defRPr>
            </a:lvl5pPr>
            <a:lvl6pPr marL="2039525" indent="0" algn="ctr">
              <a:buNone/>
              <a:defRPr>
                <a:solidFill>
                  <a:schemeClr val="tx1">
                    <a:tint val="75000"/>
                  </a:schemeClr>
                </a:solidFill>
              </a:defRPr>
            </a:lvl6pPr>
            <a:lvl7pPr marL="2447432" indent="0" algn="ctr">
              <a:buNone/>
              <a:defRPr>
                <a:solidFill>
                  <a:schemeClr val="tx1">
                    <a:tint val="75000"/>
                  </a:schemeClr>
                </a:solidFill>
              </a:defRPr>
            </a:lvl7pPr>
            <a:lvl8pPr marL="2855335" indent="0" algn="ctr">
              <a:buNone/>
              <a:defRPr>
                <a:solidFill>
                  <a:schemeClr val="tx1">
                    <a:tint val="75000"/>
                  </a:schemeClr>
                </a:solidFill>
              </a:defRPr>
            </a:lvl8pPr>
            <a:lvl9pPr marL="3263241" indent="0" algn="ctr">
              <a:buNone/>
              <a:defRPr>
                <a:solidFill>
                  <a:schemeClr val="tx1">
                    <a:tint val="75000"/>
                  </a:schemeClr>
                </a:solidFill>
              </a:defRPr>
            </a:lvl9pPr>
          </a:lstStyle>
          <a:p>
            <a:r>
              <a:rPr lang="en-US" noProof="0" dirty="0"/>
              <a:t>Presenter Position Title</a:t>
            </a:r>
            <a:endParaRPr lang="en-AU" noProof="0"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92470" y="1163830"/>
            <a:ext cx="3595557" cy="3278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6175" y="2764731"/>
            <a:ext cx="2364761" cy="1914040"/>
          </a:xfrm>
          <a:prstGeom prst="rect">
            <a:avLst/>
          </a:prstGeom>
        </p:spPr>
      </p:pic>
    </p:spTree>
    <p:extLst>
      <p:ext uri="{BB962C8B-B14F-4D97-AF65-F5344CB8AC3E}">
        <p14:creationId xmlns:p14="http://schemas.microsoft.com/office/powerpoint/2010/main" val="46313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_Presenter Details">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47864" y="1635646"/>
            <a:ext cx="2364761" cy="1914040"/>
          </a:xfrm>
          <a:prstGeom prst="rect">
            <a:avLst/>
          </a:prstGeom>
        </p:spPr>
      </p:pic>
    </p:spTree>
    <p:extLst>
      <p:ext uri="{BB962C8B-B14F-4D97-AF65-F5344CB8AC3E}">
        <p14:creationId xmlns:p14="http://schemas.microsoft.com/office/powerpoint/2010/main" val="266981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9552" y="1191974"/>
            <a:ext cx="7411667" cy="2387891"/>
          </a:xfrm>
        </p:spPr>
        <p:txBody>
          <a:bodyPr anchor="ctr" anchorCtr="0"/>
          <a:lstStyle>
            <a:lvl1pPr algn="l">
              <a:spcBef>
                <a:spcPts val="0"/>
              </a:spcBef>
              <a:defRPr sz="3600" b="0" cap="none" baseline="0">
                <a:solidFill>
                  <a:schemeClr val="tx1"/>
                </a:solidFill>
                <a:latin typeface="Calluna" pitchFamily="50" charset="0"/>
              </a:defRPr>
            </a:lvl1pPr>
          </a:lstStyle>
          <a:p>
            <a:r>
              <a:rPr lang="en-US" noProof="0" dirty="0"/>
              <a:t>Section Title</a:t>
            </a:r>
            <a:endParaRPr lang="en-AU" noProof="0" dirty="0"/>
          </a:p>
        </p:txBody>
      </p:sp>
      <p:sp>
        <p:nvSpPr>
          <p:cNvPr id="4" name="Date Placeholder 3"/>
          <p:cNvSpPr>
            <a:spLocks noGrp="1"/>
          </p:cNvSpPr>
          <p:nvPr>
            <p:ph type="dt" sz="half" idx="10"/>
          </p:nvPr>
        </p:nvSpPr>
        <p:spPr/>
        <p:txBody>
          <a:bodyPr/>
          <a:lstStyle>
            <a:lvl1pPr>
              <a:defRPr>
                <a:solidFill>
                  <a:schemeClr val="bg1"/>
                </a:solidFill>
                <a:latin typeface="Calibre Semibold" pitchFamily="34" charset="0"/>
              </a:defRPr>
            </a:lvl1pPr>
          </a:lstStyle>
          <a:p>
            <a:endParaRPr lang="en-AU"/>
          </a:p>
        </p:txBody>
      </p:sp>
      <p:sp>
        <p:nvSpPr>
          <p:cNvPr id="5" name="Footer Placeholder 4"/>
          <p:cNvSpPr>
            <a:spLocks noGrp="1"/>
          </p:cNvSpPr>
          <p:nvPr>
            <p:ph type="ftr" sz="quarter" idx="11"/>
          </p:nvPr>
        </p:nvSpPr>
        <p:spPr/>
        <p:txBody>
          <a:bodyPr/>
          <a:lstStyle>
            <a:lvl1pPr>
              <a:defRPr>
                <a:solidFill>
                  <a:schemeClr val="bg1"/>
                </a:solidFill>
                <a:latin typeface="Calibre Semibold" pitchFamily="34" charset="0"/>
              </a:defRPr>
            </a:lvl1pPr>
          </a:lstStyle>
          <a:p>
            <a:endParaRPr lang="en-AU" dirty="0"/>
          </a:p>
        </p:txBody>
      </p:sp>
      <p:cxnSp>
        <p:nvCxnSpPr>
          <p:cNvPr id="7" name="Straight Connector 6"/>
          <p:cNvCxnSpPr/>
          <p:nvPr userDrawn="1"/>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8" name="TextBox 7"/>
          <p:cNvSpPr txBox="1"/>
          <p:nvPr userDrawn="1"/>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lgn="r"/>
            <a:r>
              <a:rPr lang="en-AU" sz="1000" dirty="0">
                <a:solidFill>
                  <a:schemeClr val="tx1"/>
                </a:solidFill>
                <a:latin typeface="+mn-lt"/>
              </a:rPr>
              <a:t>Page </a:t>
            </a:r>
            <a:fld id="{1B4FB6F6-B739-4F46-9539-A98C779D5040}" type="slidenum">
              <a:rPr lang="en-AU" sz="1000" smtClean="0">
                <a:solidFill>
                  <a:schemeClr val="tx1"/>
                </a:solidFill>
                <a:latin typeface="+mn-lt"/>
              </a:rPr>
              <a:pPr lvl="0" algn="r"/>
              <a:t>‹#›</a:t>
            </a:fld>
            <a:endParaRPr lang="en-AU" sz="1000" dirty="0">
              <a:solidFill>
                <a:schemeClr val="tx1"/>
              </a:solidFill>
              <a:latin typeface="+mn-lt"/>
            </a:endParaRPr>
          </a:p>
        </p:txBody>
      </p:sp>
    </p:spTree>
    <p:extLst>
      <p:ext uri="{BB962C8B-B14F-4D97-AF65-F5344CB8AC3E}">
        <p14:creationId xmlns:p14="http://schemas.microsoft.com/office/powerpoint/2010/main" val="19717049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2782" y="870645"/>
            <a:ext cx="6758438" cy="554236"/>
          </a:xfrm>
        </p:spPr>
        <p:txBody>
          <a:bodyPr/>
          <a:lstStyle>
            <a:lvl1pPr>
              <a:defRPr/>
            </a:lvl1pPr>
          </a:lstStyle>
          <a:p>
            <a:r>
              <a:rPr lang="en-US" noProof="0" dirty="0"/>
              <a:t>Click to add slide title</a:t>
            </a:r>
            <a:endParaRPr lang="en-AU" noProof="0" dirty="0"/>
          </a:p>
        </p:txBody>
      </p:sp>
      <p:sp>
        <p:nvSpPr>
          <p:cNvPr id="3" name="Content Placeholder 2"/>
          <p:cNvSpPr>
            <a:spLocks noGrp="1"/>
          </p:cNvSpPr>
          <p:nvPr>
            <p:ph idx="1" hasCustomPrompt="1"/>
          </p:nvPr>
        </p:nvSpPr>
        <p:spPr>
          <a:xfrm>
            <a:off x="1192781"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10"/>
          </p:nvPr>
        </p:nvSpPr>
        <p:spPr/>
        <p:txBody>
          <a:bodyPr/>
          <a:lstStyle/>
          <a:p>
            <a:endParaRPr lang="en-AU"/>
          </a:p>
        </p:txBody>
      </p:sp>
      <p:sp>
        <p:nvSpPr>
          <p:cNvPr id="5" name="Footer Placeholder 4"/>
          <p:cNvSpPr>
            <a:spLocks noGrp="1"/>
          </p:cNvSpPr>
          <p:nvPr>
            <p:ph type="ftr" sz="quarter" idx="11"/>
          </p:nvPr>
        </p:nvSpPr>
        <p:spPr/>
        <p:txBody>
          <a:bodyPr/>
          <a:lstStyle/>
          <a:p>
            <a:endParaRPr lang="en-AU"/>
          </a:p>
        </p:txBody>
      </p:sp>
      <p:sp>
        <p:nvSpPr>
          <p:cNvPr id="6" name="Content Placeholder 2"/>
          <p:cNvSpPr>
            <a:spLocks noGrp="1"/>
          </p:cNvSpPr>
          <p:nvPr>
            <p:ph idx="12" hasCustomPrompt="1"/>
          </p:nvPr>
        </p:nvSpPr>
        <p:spPr>
          <a:xfrm>
            <a:off x="4732735" y="1727895"/>
            <a:ext cx="3218484" cy="2847656"/>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Tree>
    <p:extLst>
      <p:ext uri="{BB962C8B-B14F-4D97-AF65-F5344CB8AC3E}">
        <p14:creationId xmlns:p14="http://schemas.microsoft.com/office/powerpoint/2010/main" val="235801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9.xml"/><Relationship Id="rId7" Type="http://schemas.openxmlformats.org/officeDocument/2006/relationships/theme" Target="../theme/theme10.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55.xml"/><Relationship Id="rId7" Type="http://schemas.openxmlformats.org/officeDocument/2006/relationships/theme" Target="../theme/theme11.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1.xml"/><Relationship Id="rId7" Type="http://schemas.openxmlformats.org/officeDocument/2006/relationships/theme" Target="../theme/theme12.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Layout" Target="../slideLayouts/slideLayout67.xml"/><Relationship Id="rId7" Type="http://schemas.openxmlformats.org/officeDocument/2006/relationships/theme" Target="../theme/theme13.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5" Type="http://schemas.openxmlformats.org/officeDocument/2006/relationships/slideLayout" Target="../slideLayouts/slideLayout69.xml"/><Relationship Id="rId10" Type="http://schemas.openxmlformats.org/officeDocument/2006/relationships/image" Target="../media/image24.png"/><Relationship Id="rId4" Type="http://schemas.openxmlformats.org/officeDocument/2006/relationships/slideLayout" Target="../slideLayouts/slideLayout68.xml"/><Relationship Id="rId9" Type="http://schemas.openxmlformats.org/officeDocument/2006/relationships/image" Target="../media/image23.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5" Type="http://schemas.openxmlformats.org/officeDocument/2006/relationships/slideLayout" Target="../slideLayouts/slideLayout75.xml"/><Relationship Id="rId10" Type="http://schemas.openxmlformats.org/officeDocument/2006/relationships/image" Target="../media/image1.png"/><Relationship Id="rId4" Type="http://schemas.openxmlformats.org/officeDocument/2006/relationships/slideLayout" Target="../slideLayouts/slideLayout74.xml"/><Relationship Id="rId9"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theme" Target="../theme/theme4.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theme" Target="../theme/theme5.xml"/><Relationship Id="rId4" Type="http://schemas.openxmlformats.org/officeDocument/2006/relationships/slideLayout" Target="../slideLayouts/slideLayout2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19.png"/><Relationship Id="rId5" Type="http://schemas.openxmlformats.org/officeDocument/2006/relationships/theme" Target="../theme/theme6.xml"/><Relationship Id="rId4"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9"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theme" Target="../theme/theme8.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theme" Target="../theme/theme9.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840926443"/>
      </p:ext>
    </p:extLst>
  </p:cSld>
  <p:clrMap bg1="lt1" tx1="dk1" bg2="lt2" tx2="dk2" accent1="accent1" accent2="accent2" accent3="accent3" accent4="accent4" accent5="accent5" accent6="accent6" hlink="hlink" folHlink="folHlink"/>
  <p:sldLayoutIdLst>
    <p:sldLayoutId id="2147483666" r:id="rId1"/>
    <p:sldLayoutId id="2147483688" r:id="rId2"/>
    <p:sldLayoutId id="2147483686" r:id="rId3"/>
    <p:sldLayoutId id="2147483690" r:id="rId4"/>
    <p:sldLayoutId id="214748368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srgbClr val="102345"/>
                </a:solidFill>
                <a:latin typeface="Calibre Light"/>
              </a:rPr>
              <a:t>Page </a:t>
            </a:r>
            <a:fld id="{1B4FB6F6-B739-4F46-9539-A98C779D5040}" type="slidenum">
              <a:rPr lang="en-AU" sz="1000" smtClean="0">
                <a:solidFill>
                  <a:srgbClr val="102345"/>
                </a:solidFill>
                <a:latin typeface="Calibre Light"/>
              </a:rPr>
              <a:pPr algn="r"/>
              <a:t>‹#›</a:t>
            </a:fld>
            <a:endParaRPr lang="en-AU" sz="1000" dirty="0">
              <a:solidFill>
                <a:srgbClr val="102345"/>
              </a:solidFill>
              <a:latin typeface="Calibre Light"/>
            </a:endParaRPr>
          </a:p>
        </p:txBody>
      </p:sp>
    </p:spTree>
    <p:extLst>
      <p:ext uri="{BB962C8B-B14F-4D97-AF65-F5344CB8AC3E}">
        <p14:creationId xmlns:p14="http://schemas.microsoft.com/office/powerpoint/2010/main" val="309466242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9" r:id="rId3"/>
    <p:sldLayoutId id="2147483730" r:id="rId4"/>
    <p:sldLayoutId id="2147483731" r:id="rId5"/>
    <p:sldLayoutId id="214748373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srgbClr val="102345"/>
                </a:solidFill>
                <a:latin typeface="Calibre Light"/>
              </a:rPr>
              <a:t>Page </a:t>
            </a:r>
            <a:fld id="{1B4FB6F6-B739-4F46-9539-A98C779D5040}" type="slidenum">
              <a:rPr lang="en-AU" sz="1000" smtClean="0">
                <a:solidFill>
                  <a:srgbClr val="102345"/>
                </a:solidFill>
                <a:latin typeface="Calibre Light"/>
              </a:rPr>
              <a:pPr algn="r"/>
              <a:t>‹#›</a:t>
            </a:fld>
            <a:endParaRPr lang="en-AU" sz="1000" dirty="0">
              <a:solidFill>
                <a:srgbClr val="102345"/>
              </a:solidFill>
              <a:latin typeface="Calibre Light"/>
            </a:endParaRPr>
          </a:p>
        </p:txBody>
      </p:sp>
    </p:spTree>
    <p:extLst>
      <p:ext uri="{BB962C8B-B14F-4D97-AF65-F5344CB8AC3E}">
        <p14:creationId xmlns:p14="http://schemas.microsoft.com/office/powerpoint/2010/main" val="238534736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7" r:id="rId3"/>
    <p:sldLayoutId id="2147483738" r:id="rId4"/>
    <p:sldLayoutId id="2147483739" r:id="rId5"/>
    <p:sldLayoutId id="2147483740"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srgbClr val="102345"/>
                </a:solidFill>
                <a:latin typeface="Calibre Light"/>
              </a:rPr>
              <a:t>Page </a:t>
            </a:r>
            <a:fld id="{1B4FB6F6-B739-4F46-9539-A98C779D5040}" type="slidenum">
              <a:rPr lang="en-AU" sz="1000" smtClean="0">
                <a:solidFill>
                  <a:srgbClr val="102345"/>
                </a:solidFill>
                <a:latin typeface="Calibre Light"/>
              </a:rPr>
              <a:pPr algn="r"/>
              <a:t>‹#›</a:t>
            </a:fld>
            <a:endParaRPr lang="en-AU" sz="1000" dirty="0">
              <a:solidFill>
                <a:srgbClr val="102345"/>
              </a:solidFill>
              <a:latin typeface="Calibre Light"/>
            </a:endParaRPr>
          </a:p>
        </p:txBody>
      </p:sp>
    </p:spTree>
    <p:extLst>
      <p:ext uri="{BB962C8B-B14F-4D97-AF65-F5344CB8AC3E}">
        <p14:creationId xmlns:p14="http://schemas.microsoft.com/office/powerpoint/2010/main" val="1564669510"/>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3" r:id="rId3"/>
    <p:sldLayoutId id="2147483754" r:id="rId4"/>
    <p:sldLayoutId id="2147483755" r:id="rId5"/>
    <p:sldLayoutId id="2147483756"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9799"/>
            <a:ext cx="6096000" cy="3644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164166"/>
            <a:ext cx="8229600" cy="3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AU" dirty="0"/>
              <a:t>Click to edit Master text styles</a:t>
            </a:r>
          </a:p>
          <a:p>
            <a:pPr lvl="1"/>
            <a:r>
              <a:rPr lang="en-AU" dirty="0"/>
              <a:t>Second level</a:t>
            </a:r>
          </a:p>
          <a:p>
            <a:pPr lvl="2"/>
            <a:r>
              <a:rPr lang="en-AU" dirty="0"/>
              <a:t>Third level</a:t>
            </a:r>
          </a:p>
          <a:p>
            <a:pPr lvl="3"/>
            <a:r>
              <a:rPr lang="en-AU" dirty="0"/>
              <a:t>Fourth level</a:t>
            </a:r>
          </a:p>
        </p:txBody>
      </p:sp>
      <p:sp>
        <p:nvSpPr>
          <p:cNvPr id="1029" name="Picture 1"/>
          <p:cNvSpPr>
            <a:spLocks noChangeAspect="1"/>
          </p:cNvSpPr>
          <p:nvPr/>
        </p:nvSpPr>
        <p:spPr bwMode="auto">
          <a:xfrm>
            <a:off x="7358063" y="258366"/>
            <a:ext cx="135255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342900" eaLnBrk="1" fontAlgn="base" hangingPunct="1">
              <a:spcBef>
                <a:spcPct val="0"/>
              </a:spcBef>
              <a:spcAft>
                <a:spcPct val="0"/>
              </a:spcAft>
              <a:defRPr/>
            </a:pPr>
            <a:endParaRPr lang="en-US" altLang="en-US" sz="1350">
              <a:solidFill>
                <a:srgbClr val="000000"/>
              </a:solidFill>
            </a:endParaRPr>
          </a:p>
        </p:txBody>
      </p:sp>
      <p:sp>
        <p:nvSpPr>
          <p:cNvPr id="2" name="Slide Number Placeholder 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accent6"/>
                </a:solidFill>
              </a:defRPr>
            </a:lvl1pPr>
          </a:lstStyle>
          <a:p>
            <a:pPr defTabSz="342900" fontAlgn="base">
              <a:spcBef>
                <a:spcPct val="0"/>
              </a:spcBef>
              <a:spcAft>
                <a:spcPct val="0"/>
              </a:spcAft>
            </a:pPr>
            <a:fld id="{AEA9FD5F-EFF3-4963-9EAE-EF8F2BF85D6F}" type="slidenum">
              <a:rPr lang="en-AU" smtClean="0">
                <a:solidFill>
                  <a:srgbClr val="AFAFAF"/>
                </a:solidFill>
              </a:rPr>
              <a:pPr defTabSz="342900" fontAlgn="base">
                <a:spcBef>
                  <a:spcPct val="0"/>
                </a:spcBef>
                <a:spcAft>
                  <a:spcPct val="0"/>
                </a:spcAft>
              </a:pPr>
              <a:t>‹#›</a:t>
            </a:fld>
            <a:endParaRPr lang="en-AU" dirty="0">
              <a:solidFill>
                <a:srgbClr val="AFAFAF"/>
              </a:solidFill>
            </a:endParaRPr>
          </a:p>
        </p:txBody>
      </p:sp>
      <p:pic>
        <p:nvPicPr>
          <p:cNvPr id="6" name="Picture 5"/>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0"/>
            <a:ext cx="7164288" cy="5143500"/>
          </a:xfrm>
          <a:prstGeom prst="rect">
            <a:avLst/>
          </a:prstGeom>
        </p:spPr>
      </p:pic>
      <p:sp>
        <p:nvSpPr>
          <p:cNvPr id="7" name="Rectangle 6"/>
          <p:cNvSpPr/>
          <p:nvPr userDrawn="1"/>
        </p:nvSpPr>
        <p:spPr>
          <a:xfrm>
            <a:off x="6649102" y="0"/>
            <a:ext cx="2537585"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fontAlgn="base">
              <a:spcBef>
                <a:spcPct val="0"/>
              </a:spcBef>
              <a:spcAft>
                <a:spcPct val="0"/>
              </a:spcAft>
            </a:pPr>
            <a:endParaRPr lang="en-US" sz="1350">
              <a:solidFill>
                <a:srgbClr val="FFFFFF"/>
              </a:solidFill>
            </a:endParaRPr>
          </a:p>
        </p:txBody>
      </p:sp>
      <p:grpSp>
        <p:nvGrpSpPr>
          <p:cNvPr id="3" name="Group 2"/>
          <p:cNvGrpSpPr/>
          <p:nvPr userDrawn="1"/>
        </p:nvGrpSpPr>
        <p:grpSpPr>
          <a:xfrm>
            <a:off x="7077051" y="2674450"/>
            <a:ext cx="1702239" cy="2018518"/>
            <a:chOff x="6982810" y="2463811"/>
            <a:chExt cx="1793265" cy="2126457"/>
          </a:xfrm>
        </p:grpSpPr>
        <p:pic>
          <p:nvPicPr>
            <p:cNvPr id="8" name="Picture 7"/>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6982810" y="2463811"/>
              <a:ext cx="1793265" cy="900362"/>
            </a:xfrm>
            <a:prstGeom prst="rect">
              <a:avLst/>
            </a:prstGeom>
          </p:spPr>
        </p:pic>
        <p:pic>
          <p:nvPicPr>
            <p:cNvPr id="9" name="Picture 8"/>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82810" y="3678143"/>
              <a:ext cx="1793265" cy="912125"/>
            </a:xfrm>
            <a:prstGeom prst="rect">
              <a:avLst/>
            </a:prstGeom>
          </p:spPr>
        </p:pic>
      </p:grpSp>
    </p:spTree>
    <p:extLst>
      <p:ext uri="{BB962C8B-B14F-4D97-AF65-F5344CB8AC3E}">
        <p14:creationId xmlns:p14="http://schemas.microsoft.com/office/powerpoint/2010/main" val="195516446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Lst>
  <p:hf hdr="0" ftr="0" dt="0"/>
  <p:txStyles>
    <p:titleStyle>
      <a:lvl1pPr algn="l" defTabSz="342900" rtl="0" eaLnBrk="1" fontAlgn="base" hangingPunct="1">
        <a:spcBef>
          <a:spcPct val="0"/>
        </a:spcBef>
        <a:spcAft>
          <a:spcPct val="0"/>
        </a:spcAft>
        <a:defRPr sz="1500" kern="1200">
          <a:solidFill>
            <a:schemeClr val="bg1"/>
          </a:solidFill>
          <a:latin typeface="+mj-lt"/>
          <a:ea typeface="ＭＳ Ｐゴシック" charset="0"/>
          <a:cs typeface="Georgia"/>
        </a:defRPr>
      </a:lvl1pPr>
      <a:lvl2pPr algn="l" defTabSz="342900" rtl="0" eaLnBrk="1" fontAlgn="base" hangingPunct="1">
        <a:spcBef>
          <a:spcPct val="0"/>
        </a:spcBef>
        <a:spcAft>
          <a:spcPct val="0"/>
        </a:spcAft>
        <a:defRPr sz="1800">
          <a:solidFill>
            <a:schemeClr val="accent1"/>
          </a:solidFill>
          <a:latin typeface="Arial" charset="0"/>
          <a:ea typeface="ＭＳ Ｐゴシック" charset="0"/>
          <a:cs typeface="Georgia" pitchFamily="18" charset="0"/>
        </a:defRPr>
      </a:lvl2pPr>
      <a:lvl3pPr algn="l" defTabSz="342900" rtl="0" eaLnBrk="1" fontAlgn="base" hangingPunct="1">
        <a:spcBef>
          <a:spcPct val="0"/>
        </a:spcBef>
        <a:spcAft>
          <a:spcPct val="0"/>
        </a:spcAft>
        <a:defRPr sz="1800">
          <a:solidFill>
            <a:schemeClr val="accent1"/>
          </a:solidFill>
          <a:latin typeface="Arial" charset="0"/>
          <a:ea typeface="ＭＳ Ｐゴシック" charset="0"/>
          <a:cs typeface="Georgia" pitchFamily="18" charset="0"/>
        </a:defRPr>
      </a:lvl3pPr>
      <a:lvl4pPr algn="l" defTabSz="342900" rtl="0" eaLnBrk="1" fontAlgn="base" hangingPunct="1">
        <a:spcBef>
          <a:spcPct val="0"/>
        </a:spcBef>
        <a:spcAft>
          <a:spcPct val="0"/>
        </a:spcAft>
        <a:defRPr sz="1800">
          <a:solidFill>
            <a:schemeClr val="accent1"/>
          </a:solidFill>
          <a:latin typeface="Arial" charset="0"/>
          <a:ea typeface="ＭＳ Ｐゴシック" charset="0"/>
          <a:cs typeface="Georgia" pitchFamily="18" charset="0"/>
        </a:defRPr>
      </a:lvl4pPr>
      <a:lvl5pPr algn="l" defTabSz="342900" rtl="0" eaLnBrk="1" fontAlgn="base" hangingPunct="1">
        <a:spcBef>
          <a:spcPct val="0"/>
        </a:spcBef>
        <a:spcAft>
          <a:spcPct val="0"/>
        </a:spcAft>
        <a:defRPr sz="1800">
          <a:solidFill>
            <a:schemeClr val="accent1"/>
          </a:solidFill>
          <a:latin typeface="Arial" charset="0"/>
          <a:ea typeface="ＭＳ Ｐゴシック" charset="0"/>
          <a:cs typeface="Georgia" pitchFamily="18" charset="0"/>
        </a:defRPr>
      </a:lvl5pPr>
      <a:lvl6pPr marL="342900" algn="l" defTabSz="342900" rtl="0" eaLnBrk="1" fontAlgn="base" hangingPunct="1">
        <a:spcBef>
          <a:spcPct val="0"/>
        </a:spcBef>
        <a:spcAft>
          <a:spcPct val="0"/>
        </a:spcAft>
        <a:defRPr sz="2100">
          <a:solidFill>
            <a:srgbClr val="256DB2"/>
          </a:solidFill>
          <a:latin typeface="Adobe Garamond Pro" charset="0"/>
          <a:ea typeface="ＭＳ Ｐゴシック" charset="0"/>
        </a:defRPr>
      </a:lvl6pPr>
      <a:lvl7pPr marL="685800" algn="l" defTabSz="342900" rtl="0" eaLnBrk="1" fontAlgn="base" hangingPunct="1">
        <a:spcBef>
          <a:spcPct val="0"/>
        </a:spcBef>
        <a:spcAft>
          <a:spcPct val="0"/>
        </a:spcAft>
        <a:defRPr sz="2100">
          <a:solidFill>
            <a:srgbClr val="256DB2"/>
          </a:solidFill>
          <a:latin typeface="Adobe Garamond Pro" charset="0"/>
          <a:ea typeface="ＭＳ Ｐゴシック" charset="0"/>
        </a:defRPr>
      </a:lvl7pPr>
      <a:lvl8pPr marL="1028700" algn="l" defTabSz="342900" rtl="0" eaLnBrk="1" fontAlgn="base" hangingPunct="1">
        <a:spcBef>
          <a:spcPct val="0"/>
        </a:spcBef>
        <a:spcAft>
          <a:spcPct val="0"/>
        </a:spcAft>
        <a:defRPr sz="2100">
          <a:solidFill>
            <a:srgbClr val="256DB2"/>
          </a:solidFill>
          <a:latin typeface="Adobe Garamond Pro" charset="0"/>
          <a:ea typeface="ＭＳ Ｐゴシック" charset="0"/>
        </a:defRPr>
      </a:lvl8pPr>
      <a:lvl9pPr marL="1371600" algn="l" defTabSz="342900" rtl="0" eaLnBrk="1" fontAlgn="base" hangingPunct="1">
        <a:spcBef>
          <a:spcPct val="0"/>
        </a:spcBef>
        <a:spcAft>
          <a:spcPct val="0"/>
        </a:spcAft>
        <a:defRPr sz="2100">
          <a:solidFill>
            <a:srgbClr val="256DB2"/>
          </a:solidFill>
          <a:latin typeface="Adobe Garamond Pro" charset="0"/>
          <a:ea typeface="ＭＳ Ｐゴシック" charset="0"/>
        </a:defRPr>
      </a:lvl9pPr>
    </p:titleStyle>
    <p:bodyStyle>
      <a:lvl1pPr marL="257175" indent="-257175" algn="l" defTabSz="342900" rtl="0" eaLnBrk="1" fontAlgn="base" hangingPunct="1">
        <a:spcBef>
          <a:spcPct val="20000"/>
        </a:spcBef>
        <a:spcAft>
          <a:spcPct val="0"/>
        </a:spcAft>
        <a:buFont typeface="Arial" charset="0"/>
        <a:defRPr sz="1500" b="1" kern="1200">
          <a:solidFill>
            <a:schemeClr val="accent2"/>
          </a:solidFill>
          <a:latin typeface="Arial Unicode MS"/>
          <a:ea typeface="ＭＳ Ｐゴシック" charset="0"/>
          <a:cs typeface="Arial Unicode MS"/>
        </a:defRPr>
      </a:lvl1pPr>
      <a:lvl2pPr marL="0" indent="0" algn="l" defTabSz="342900" rtl="0" eaLnBrk="1" fontAlgn="base" hangingPunct="1">
        <a:spcBef>
          <a:spcPct val="20000"/>
        </a:spcBef>
        <a:spcAft>
          <a:spcPct val="0"/>
        </a:spcAft>
        <a:buFont typeface="Arial" charset="0"/>
        <a:defRPr sz="1200" kern="1200">
          <a:solidFill>
            <a:srgbClr val="515151"/>
          </a:solidFill>
          <a:latin typeface="Arial Unicode MS"/>
          <a:ea typeface="ＭＳ Ｐゴシック" charset="0"/>
          <a:cs typeface="Arial Unicode MS"/>
        </a:defRPr>
      </a:lvl2pPr>
      <a:lvl3pPr marL="132160" indent="-132160" algn="l" defTabSz="342900" rtl="0" eaLnBrk="1" fontAlgn="base" hangingPunct="1">
        <a:spcBef>
          <a:spcPct val="20000"/>
        </a:spcBef>
        <a:spcAft>
          <a:spcPct val="0"/>
        </a:spcAft>
        <a:buClr>
          <a:schemeClr val="accent2"/>
        </a:buClr>
        <a:buSzPct val="70000"/>
        <a:buFont typeface="Arial" charset="0"/>
        <a:buChar char="•"/>
        <a:defRPr sz="1200" kern="1200">
          <a:solidFill>
            <a:srgbClr val="515151"/>
          </a:solidFill>
          <a:latin typeface="Arial Unicode MS"/>
          <a:ea typeface="ＭＳ Ｐゴシック" charset="0"/>
          <a:cs typeface="Arial Unicode MS"/>
        </a:defRPr>
      </a:lvl3pPr>
      <a:lvl4pPr marL="335756" indent="-203597" algn="l" defTabSz="342900" rtl="0" eaLnBrk="1" fontAlgn="base" hangingPunct="1">
        <a:spcBef>
          <a:spcPct val="20000"/>
        </a:spcBef>
        <a:spcAft>
          <a:spcPct val="0"/>
        </a:spcAft>
        <a:buClr>
          <a:schemeClr val="accent2"/>
        </a:buClr>
        <a:buFont typeface="Arial" charset="0"/>
        <a:buChar char="–"/>
        <a:defRPr sz="1200" kern="1200">
          <a:solidFill>
            <a:schemeClr val="tx2"/>
          </a:solidFill>
          <a:latin typeface="Arial Unicode MS"/>
          <a:ea typeface="ＭＳ Ｐゴシック" charset="0"/>
          <a:cs typeface="Arial Unicode MS"/>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Arial Unicode MS"/>
          <a:ea typeface="ＭＳ Ｐゴシック" charset="0"/>
          <a:cs typeface="Arial Unicode M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4" y="771551"/>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3" y="1491631"/>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2"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10242632"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8"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7884368" y="4731991"/>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lgn="r"/>
            <a:r>
              <a:rPr lang="en-AU" sz="1000" dirty="0">
                <a:solidFill>
                  <a:schemeClr val="accent1"/>
                </a:solidFill>
                <a:latin typeface="+mn-lt"/>
              </a:rPr>
              <a:t>Page </a:t>
            </a:r>
            <a:fld id="{1B4FB6F6-B739-4F46-9539-A98C779D5040}" type="slidenum">
              <a:rPr lang="en-AU" sz="1000" smtClean="0">
                <a:solidFill>
                  <a:schemeClr val="accent1"/>
                </a:solidFill>
                <a:latin typeface="+mn-lt"/>
              </a:rPr>
              <a:pPr lvl="0" algn="r"/>
              <a:t>‹#›</a:t>
            </a:fld>
            <a:endParaRPr lang="en-AU" sz="1000" dirty="0">
              <a:solidFill>
                <a:schemeClr val="accent1"/>
              </a:solidFill>
              <a:latin typeface="+mn-lt"/>
            </a:endParaRPr>
          </a:p>
        </p:txBody>
      </p:sp>
    </p:spTree>
    <p:extLst>
      <p:ext uri="{BB962C8B-B14F-4D97-AF65-F5344CB8AC3E}">
        <p14:creationId xmlns:p14="http://schemas.microsoft.com/office/powerpoint/2010/main" val="3794020340"/>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85" r:id="rId3"/>
    <p:sldLayoutId id="2147483786" r:id="rId4"/>
    <p:sldLayoutId id="2147483772" r:id="rId5"/>
    <p:sldLayoutId id="2147483773" r:id="rId6"/>
    <p:sldLayoutId id="2147483774" r:id="rId7"/>
    <p:sldLayoutId id="2147483775" r:id="rId8"/>
  </p:sldLayoutIdLst>
  <p:hf hdr="0" ftr="0" dt="0"/>
  <p:txStyles>
    <p:titleStyle>
      <a:lvl1pPr algn="l" defTabSz="815789"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789" rtl="0" eaLnBrk="1" latinLnBrk="0" hangingPunct="1">
        <a:defRPr sz="1600" kern="1200">
          <a:solidFill>
            <a:schemeClr val="tx1"/>
          </a:solidFill>
          <a:latin typeface="+mn-lt"/>
          <a:ea typeface="+mn-ea"/>
          <a:cs typeface="+mn-cs"/>
        </a:defRPr>
      </a:lvl1pPr>
      <a:lvl2pPr marL="407896" algn="l" defTabSz="815789" rtl="0" eaLnBrk="1" latinLnBrk="0" hangingPunct="1">
        <a:defRPr sz="1600" kern="1200">
          <a:solidFill>
            <a:schemeClr val="tx1"/>
          </a:solidFill>
          <a:latin typeface="+mn-lt"/>
          <a:ea typeface="+mn-ea"/>
          <a:cs typeface="+mn-cs"/>
        </a:defRPr>
      </a:lvl2pPr>
      <a:lvl3pPr marL="815789" algn="l" defTabSz="815789" rtl="0" eaLnBrk="1" latinLnBrk="0" hangingPunct="1">
        <a:defRPr sz="1600" kern="1200">
          <a:solidFill>
            <a:schemeClr val="tx1"/>
          </a:solidFill>
          <a:latin typeface="+mn-lt"/>
          <a:ea typeface="+mn-ea"/>
          <a:cs typeface="+mn-cs"/>
        </a:defRPr>
      </a:lvl3pPr>
      <a:lvl4pPr marL="1223686" algn="l" defTabSz="815789" rtl="0" eaLnBrk="1" latinLnBrk="0" hangingPunct="1">
        <a:defRPr sz="1600" kern="1200">
          <a:solidFill>
            <a:schemeClr val="tx1"/>
          </a:solidFill>
          <a:latin typeface="+mn-lt"/>
          <a:ea typeface="+mn-ea"/>
          <a:cs typeface="+mn-cs"/>
        </a:defRPr>
      </a:lvl4pPr>
      <a:lvl5pPr marL="1631580" algn="l" defTabSz="815789" rtl="0" eaLnBrk="1" latinLnBrk="0" hangingPunct="1">
        <a:defRPr sz="1600" kern="1200">
          <a:solidFill>
            <a:schemeClr val="tx1"/>
          </a:solidFill>
          <a:latin typeface="+mn-lt"/>
          <a:ea typeface="+mn-ea"/>
          <a:cs typeface="+mn-cs"/>
        </a:defRPr>
      </a:lvl5pPr>
      <a:lvl6pPr marL="2039474" algn="l" defTabSz="815789" rtl="0" eaLnBrk="1" latinLnBrk="0" hangingPunct="1">
        <a:defRPr sz="1600" kern="1200">
          <a:solidFill>
            <a:schemeClr val="tx1"/>
          </a:solidFill>
          <a:latin typeface="+mn-lt"/>
          <a:ea typeface="+mn-ea"/>
          <a:cs typeface="+mn-cs"/>
        </a:defRPr>
      </a:lvl6pPr>
      <a:lvl7pPr marL="2447371" algn="l" defTabSz="815789" rtl="0" eaLnBrk="1" latinLnBrk="0" hangingPunct="1">
        <a:defRPr sz="1600" kern="1200">
          <a:solidFill>
            <a:schemeClr val="tx1"/>
          </a:solidFill>
          <a:latin typeface="+mn-lt"/>
          <a:ea typeface="+mn-ea"/>
          <a:cs typeface="+mn-cs"/>
        </a:defRPr>
      </a:lvl7pPr>
      <a:lvl8pPr marL="2855264" algn="l" defTabSz="815789" rtl="0" eaLnBrk="1" latinLnBrk="0" hangingPunct="1">
        <a:defRPr sz="1600" kern="1200">
          <a:solidFill>
            <a:schemeClr val="tx1"/>
          </a:solidFill>
          <a:latin typeface="+mn-lt"/>
          <a:ea typeface="+mn-ea"/>
          <a:cs typeface="+mn-cs"/>
        </a:defRPr>
      </a:lvl8pPr>
      <a:lvl9pPr marL="3263159" algn="l" defTabSz="815789" rtl="0" eaLnBrk="1" latinLnBrk="0" hangingPunct="1">
        <a:defRPr sz="16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113641954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782" y="870645"/>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1192782" y="1727895"/>
            <a:ext cx="6758438"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endParaRPr lang="en-AU" noProof="0" dirty="0"/>
          </a:p>
        </p:txBody>
      </p:sp>
      <p:sp>
        <p:nvSpPr>
          <p:cNvPr id="4" name="Date Placeholder 3"/>
          <p:cNvSpPr>
            <a:spLocks noGrp="1"/>
          </p:cNvSpPr>
          <p:nvPr>
            <p:ph type="dt" sz="half" idx="2"/>
          </p:nvPr>
        </p:nvSpPr>
        <p:spPr>
          <a:xfrm>
            <a:off x="2573390"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2573390"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802627"/>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80689" y="405275"/>
            <a:ext cx="1470187" cy="101263"/>
          </a:xfrm>
          <a:prstGeom prst="rect">
            <a:avLst/>
          </a:prstGeom>
        </p:spPr>
      </p:pic>
      <p:sp>
        <p:nvSpPr>
          <p:cNvPr id="12" name="TextBox 11"/>
          <p:cNvSpPr txBox="1"/>
          <p:nvPr/>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spTree>
    <p:extLst>
      <p:ext uri="{BB962C8B-B14F-4D97-AF65-F5344CB8AC3E}">
        <p14:creationId xmlns:p14="http://schemas.microsoft.com/office/powerpoint/2010/main" val="117109134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7" r:id="rId4"/>
    <p:sldLayoutId id="2147483765" r:id="rId5"/>
    <p:sldLayoutId id="2147483768"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782" y="870645"/>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1192782" y="1727895"/>
            <a:ext cx="6758438"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endParaRPr lang="en-AU" noProof="0" dirty="0"/>
          </a:p>
        </p:txBody>
      </p:sp>
      <p:sp>
        <p:nvSpPr>
          <p:cNvPr id="4" name="Date Placeholder 3"/>
          <p:cNvSpPr>
            <a:spLocks noGrp="1"/>
          </p:cNvSpPr>
          <p:nvPr>
            <p:ph type="dt" sz="half" idx="2"/>
          </p:nvPr>
        </p:nvSpPr>
        <p:spPr>
          <a:xfrm>
            <a:off x="2573390"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2573390"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802627"/>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2439" y="393080"/>
            <a:ext cx="1000841" cy="114121"/>
          </a:xfrm>
          <a:prstGeom prst="rect">
            <a:avLst/>
          </a:prstGeom>
        </p:spPr>
      </p:pic>
    </p:spTree>
    <p:extLst>
      <p:ext uri="{BB962C8B-B14F-4D97-AF65-F5344CB8AC3E}">
        <p14:creationId xmlns:p14="http://schemas.microsoft.com/office/powerpoint/2010/main" val="43356449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accent2"/>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782" y="870645"/>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1192782" y="1727895"/>
            <a:ext cx="6758438"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endParaRPr lang="en-AU" noProof="0" dirty="0"/>
          </a:p>
        </p:txBody>
      </p:sp>
      <p:sp>
        <p:nvSpPr>
          <p:cNvPr id="4" name="Date Placeholder 3"/>
          <p:cNvSpPr>
            <a:spLocks noGrp="1"/>
          </p:cNvSpPr>
          <p:nvPr>
            <p:ph type="dt" sz="half" idx="2"/>
          </p:nvPr>
        </p:nvSpPr>
        <p:spPr>
          <a:xfrm>
            <a:off x="2573390"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2573390"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802627"/>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584" y="393080"/>
            <a:ext cx="996555" cy="114121"/>
          </a:xfrm>
          <a:prstGeom prst="rect">
            <a:avLst/>
          </a:prstGeom>
        </p:spPr>
      </p:pic>
    </p:spTree>
    <p:extLst>
      <p:ext uri="{BB962C8B-B14F-4D97-AF65-F5344CB8AC3E}">
        <p14:creationId xmlns:p14="http://schemas.microsoft.com/office/powerpoint/2010/main" val="195062228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accent2"/>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782" y="870645"/>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1192782" y="1727895"/>
            <a:ext cx="6758438"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endParaRPr lang="en-AU" noProof="0" dirty="0"/>
          </a:p>
        </p:txBody>
      </p:sp>
      <p:sp>
        <p:nvSpPr>
          <p:cNvPr id="4" name="Date Placeholder 3"/>
          <p:cNvSpPr>
            <a:spLocks noGrp="1"/>
          </p:cNvSpPr>
          <p:nvPr>
            <p:ph type="dt" sz="half" idx="2"/>
          </p:nvPr>
        </p:nvSpPr>
        <p:spPr>
          <a:xfrm>
            <a:off x="2573390"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2573390"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802627"/>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582" y="393080"/>
            <a:ext cx="876540" cy="99655"/>
          </a:xfrm>
          <a:prstGeom prst="rect">
            <a:avLst/>
          </a:prstGeom>
        </p:spPr>
      </p:pic>
    </p:spTree>
    <p:extLst>
      <p:ext uri="{BB962C8B-B14F-4D97-AF65-F5344CB8AC3E}">
        <p14:creationId xmlns:p14="http://schemas.microsoft.com/office/powerpoint/2010/main" val="195468127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accent2"/>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782" y="870645"/>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1192782" y="1727895"/>
            <a:ext cx="6758438"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Sixth level</a:t>
            </a:r>
          </a:p>
          <a:p>
            <a:pPr lvl="6"/>
            <a:r>
              <a:rPr lang="en-US" noProof="0" dirty="0"/>
              <a:t>Seventh level</a:t>
            </a:r>
          </a:p>
          <a:p>
            <a:pPr lvl="7"/>
            <a:r>
              <a:rPr lang="en-US" noProof="0" dirty="0"/>
              <a:t>Eighth level</a:t>
            </a:r>
          </a:p>
          <a:p>
            <a:pPr lvl="8"/>
            <a:r>
              <a:rPr lang="en-US" noProof="0" dirty="0"/>
              <a:t>Ninth level</a:t>
            </a:r>
            <a:endParaRPr lang="en-AU" noProof="0" dirty="0"/>
          </a:p>
        </p:txBody>
      </p:sp>
      <p:sp>
        <p:nvSpPr>
          <p:cNvPr id="4" name="Date Placeholder 3"/>
          <p:cNvSpPr>
            <a:spLocks noGrp="1"/>
          </p:cNvSpPr>
          <p:nvPr>
            <p:ph type="dt" sz="half" idx="2"/>
          </p:nvPr>
        </p:nvSpPr>
        <p:spPr>
          <a:xfrm>
            <a:off x="2573390"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sp>
        <p:nvSpPr>
          <p:cNvPr id="5" name="Footer Placeholder 4"/>
          <p:cNvSpPr>
            <a:spLocks noGrp="1"/>
          </p:cNvSpPr>
          <p:nvPr>
            <p:ph type="ftr" sz="quarter" idx="3"/>
          </p:nvPr>
        </p:nvSpPr>
        <p:spPr>
          <a:xfrm>
            <a:off x="2573390"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p>
        </p:txBody>
      </p:sp>
      <p:cxnSp>
        <p:nvCxnSpPr>
          <p:cNvPr id="10" name="Straight Connector 9"/>
          <p:cNvCxnSpPr/>
          <p:nvPr/>
        </p:nvCxnSpPr>
        <p:spPr>
          <a:xfrm>
            <a:off x="509347" y="802627"/>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2781"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lvl="0"/>
            <a:r>
              <a:rPr lang="en-AU" dirty="0">
                <a:solidFill>
                  <a:schemeClr val="accent1"/>
                </a:solidFill>
              </a:rPr>
              <a:t>Page </a:t>
            </a:r>
            <a:fld id="{1B4FB6F6-B739-4F46-9539-A98C779D5040}" type="slidenum">
              <a:rPr lang="en-AU" smtClean="0">
                <a:solidFill>
                  <a:schemeClr val="accent1"/>
                </a:solidFill>
              </a:rPr>
              <a:pPr lvl="0"/>
              <a:t>‹#›</a:t>
            </a:fld>
            <a:endParaRPr lang="en-AU" dirty="0">
              <a:solidFill>
                <a:schemeClr val="accent1"/>
              </a:solidFill>
            </a:endParaRPr>
          </a:p>
        </p:txBody>
      </p:sp>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582" y="393080"/>
            <a:ext cx="949406" cy="109299"/>
          </a:xfrm>
          <a:prstGeom prst="rect">
            <a:avLst/>
          </a:prstGeom>
        </p:spPr>
      </p:pic>
    </p:spTree>
    <p:extLst>
      <p:ext uri="{BB962C8B-B14F-4D97-AF65-F5344CB8AC3E}">
        <p14:creationId xmlns:p14="http://schemas.microsoft.com/office/powerpoint/2010/main" val="357113309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accent2"/>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9331279" y="380554"/>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r>
              <a:rPr lang="en-AU" dirty="0">
                <a:solidFill>
                  <a:srgbClr val="102345"/>
                </a:solidFill>
              </a:rPr>
              <a:t>Page </a:t>
            </a:r>
            <a:fld id="{1B4FB6F6-B739-4F46-9539-A98C779D5040}" type="slidenum">
              <a:rPr lang="en-AU" smtClean="0">
                <a:solidFill>
                  <a:srgbClr val="102345"/>
                </a:solidFill>
              </a:rPr>
              <a:pPr/>
              <a:t>‹#›</a:t>
            </a:fld>
            <a:endParaRPr lang="en-AU" dirty="0">
              <a:solidFill>
                <a:srgbClr val="102345"/>
              </a:solidFill>
            </a:endParaRPr>
          </a:p>
        </p:txBody>
      </p:sp>
    </p:spTree>
    <p:extLst>
      <p:ext uri="{BB962C8B-B14F-4D97-AF65-F5344CB8AC3E}">
        <p14:creationId xmlns:p14="http://schemas.microsoft.com/office/powerpoint/2010/main" val="885925707"/>
      </p:ext>
    </p:extLst>
  </p:cSld>
  <p:clrMap bg1="lt1" tx1="dk1" bg2="lt2" tx2="dk2" accent1="accent1" accent2="accent2" accent3="accent3" accent4="accent4" accent5="accent5" accent6="accent6" hlink="hlink" folHlink="folHlink"/>
  <p:sldLayoutIdLst>
    <p:sldLayoutId id="2147483692" r:id="rId1"/>
    <p:sldLayoutId id="2147483694" r:id="rId2"/>
    <p:sldLayoutId id="2147483695" r:id="rId3"/>
    <p:sldLayoutId id="2147483696" r:id="rId4"/>
    <p:sldLayoutId id="2147483697" r:id="rId5"/>
    <p:sldLayoutId id="2147483698" r:id="rId6"/>
    <p:sldLayoutId id="2147483699"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Tree>
    <p:extLst>
      <p:ext uri="{BB962C8B-B14F-4D97-AF65-F5344CB8AC3E}">
        <p14:creationId xmlns:p14="http://schemas.microsoft.com/office/powerpoint/2010/main" val="306735172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3" r:id="rId3"/>
    <p:sldLayoutId id="2147483714" r:id="rId4"/>
    <p:sldLayoutId id="2147483715" r:id="rId5"/>
    <p:sldLayoutId id="2147483716"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553" y="771550"/>
            <a:ext cx="6758438" cy="554236"/>
          </a:xfrm>
          <a:prstGeom prst="rect">
            <a:avLst/>
          </a:prstGeom>
        </p:spPr>
        <p:txBody>
          <a:bodyPr vert="horz" lIns="0" tIns="0" rIns="0" bIns="0" rtlCol="0" anchor="b" anchorCtr="0">
            <a:noAutofit/>
          </a:bodyPr>
          <a:lstStyle/>
          <a:p>
            <a:r>
              <a:rPr lang="en-US" noProof="0" dirty="0"/>
              <a:t>Click to edit Master title style</a:t>
            </a:r>
            <a:endParaRPr lang="en-AU" noProof="0" dirty="0"/>
          </a:p>
        </p:txBody>
      </p:sp>
      <p:sp>
        <p:nvSpPr>
          <p:cNvPr id="3" name="Text Placeholder 2"/>
          <p:cNvSpPr>
            <a:spLocks noGrp="1"/>
          </p:cNvSpPr>
          <p:nvPr>
            <p:ph type="body" idx="1"/>
          </p:nvPr>
        </p:nvSpPr>
        <p:spPr>
          <a:xfrm>
            <a:off x="539552" y="1491630"/>
            <a:ext cx="6768752" cy="284765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4" name="Date Placeholder 3"/>
          <p:cNvSpPr>
            <a:spLocks noGrp="1"/>
          </p:cNvSpPr>
          <p:nvPr>
            <p:ph type="dt" sz="half" idx="2"/>
          </p:nvPr>
        </p:nvSpPr>
        <p:spPr>
          <a:xfrm>
            <a:off x="10242631" y="512650"/>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sp>
        <p:nvSpPr>
          <p:cNvPr id="5" name="Footer Placeholder 4"/>
          <p:cNvSpPr>
            <a:spLocks noGrp="1"/>
          </p:cNvSpPr>
          <p:nvPr>
            <p:ph type="ftr" sz="quarter" idx="3"/>
          </p:nvPr>
        </p:nvSpPr>
        <p:spPr>
          <a:xfrm>
            <a:off x="10242631" y="380554"/>
            <a:ext cx="3796875" cy="123398"/>
          </a:xfrm>
          <a:prstGeom prst="rect">
            <a:avLst/>
          </a:prstGeom>
        </p:spPr>
        <p:txBody>
          <a:bodyPr vert="horz" lIns="0" tIns="0" rIns="0" bIns="0" rtlCol="0" anchor="t" anchorCtr="0"/>
          <a:lstStyle>
            <a:lvl1pPr algn="l">
              <a:defRPr sz="1000">
                <a:solidFill>
                  <a:schemeClr val="accent2"/>
                </a:solidFill>
                <a:latin typeface="Calibre Regular" pitchFamily="34" charset="0"/>
              </a:defRPr>
            </a:lvl1pPr>
          </a:lstStyle>
          <a:p>
            <a:endParaRPr lang="en-AU" dirty="0">
              <a:solidFill>
                <a:srgbClr val="7B858E"/>
              </a:solidFill>
            </a:endParaRPr>
          </a:p>
        </p:txBody>
      </p:sp>
      <p:cxnSp>
        <p:nvCxnSpPr>
          <p:cNvPr id="10" name="Straight Connector 9"/>
          <p:cNvCxnSpPr/>
          <p:nvPr/>
        </p:nvCxnSpPr>
        <p:spPr>
          <a:xfrm>
            <a:off x="509347" y="555526"/>
            <a:ext cx="8125313" cy="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20275" y="339502"/>
            <a:ext cx="1636095" cy="150254"/>
          </a:xfrm>
          <a:prstGeom prst="rect">
            <a:avLst/>
          </a:prstGeom>
        </p:spPr>
      </p:pic>
      <p:sp>
        <p:nvSpPr>
          <p:cNvPr id="12" name="TextBox 11"/>
          <p:cNvSpPr txBox="1"/>
          <p:nvPr/>
        </p:nvSpPr>
        <p:spPr>
          <a:xfrm>
            <a:off x="7884368" y="4731990"/>
            <a:ext cx="759375" cy="123398"/>
          </a:xfrm>
          <a:prstGeom prst="rect">
            <a:avLst/>
          </a:prstGeom>
          <a:noFill/>
        </p:spPr>
        <p:txBody>
          <a:bodyPr wrap="none" lIns="0" tIns="0" rIns="0" bIns="0" rtlCol="0">
            <a:noAutofit/>
          </a:bodyPr>
          <a:lstStyle>
            <a:defPPr>
              <a:defRPr lang="en-US"/>
            </a:defPPr>
            <a:lvl1pPr>
              <a:defRPr sz="1600">
                <a:latin typeface="Calibre Semibold" pitchFamily="34" charset="0"/>
              </a:defRPr>
            </a:lvl1pPr>
          </a:lstStyle>
          <a:p>
            <a:pPr algn="r"/>
            <a:r>
              <a:rPr lang="en-AU" sz="1000" dirty="0">
                <a:solidFill>
                  <a:srgbClr val="102345"/>
                </a:solidFill>
                <a:latin typeface="Calibre Light"/>
              </a:rPr>
              <a:t>Page </a:t>
            </a:r>
            <a:fld id="{1B4FB6F6-B739-4F46-9539-A98C779D5040}" type="slidenum">
              <a:rPr lang="en-AU" sz="1000" smtClean="0">
                <a:solidFill>
                  <a:srgbClr val="102345"/>
                </a:solidFill>
                <a:latin typeface="Calibre Light"/>
              </a:rPr>
              <a:pPr algn="r"/>
              <a:t>‹#›</a:t>
            </a:fld>
            <a:endParaRPr lang="en-AU" sz="1000" dirty="0">
              <a:solidFill>
                <a:srgbClr val="102345"/>
              </a:solidFill>
              <a:latin typeface="Calibre Light"/>
            </a:endParaRPr>
          </a:p>
        </p:txBody>
      </p:sp>
    </p:spTree>
    <p:extLst>
      <p:ext uri="{BB962C8B-B14F-4D97-AF65-F5344CB8AC3E}">
        <p14:creationId xmlns:p14="http://schemas.microsoft.com/office/powerpoint/2010/main" val="3504951326"/>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1" r:id="rId3"/>
    <p:sldLayoutId id="2147483722" r:id="rId4"/>
    <p:sldLayoutId id="2147483723" r:id="rId5"/>
    <p:sldLayoutId id="214748372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815810" rtl="0" eaLnBrk="1" latinLnBrk="0" hangingPunct="1">
        <a:lnSpc>
          <a:spcPct val="90000"/>
        </a:lnSpc>
        <a:spcBef>
          <a:spcPct val="0"/>
        </a:spcBef>
        <a:buNone/>
        <a:defRPr sz="2100" kern="1200">
          <a:solidFill>
            <a:schemeClr val="tx1"/>
          </a:solidFill>
          <a:latin typeface="+mj-lt"/>
          <a:ea typeface="+mj-ea"/>
          <a:cs typeface="+mj-cs"/>
        </a:defRPr>
      </a:lvl1pPr>
    </p:titleStyle>
    <p:body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p:bodyStyle>
    <p:otherStyle>
      <a:defPPr>
        <a:defRPr lang="en-US"/>
      </a:defPPr>
      <a:lvl1pPr marL="0" algn="l" defTabSz="815810" rtl="0" eaLnBrk="1" latinLnBrk="0" hangingPunct="1">
        <a:defRPr sz="1600" kern="1200">
          <a:solidFill>
            <a:schemeClr val="tx1"/>
          </a:solidFill>
          <a:latin typeface="+mn-lt"/>
          <a:ea typeface="+mn-ea"/>
          <a:cs typeface="+mn-cs"/>
        </a:defRPr>
      </a:lvl1pPr>
      <a:lvl2pPr marL="407906" algn="l" defTabSz="815810" rtl="0" eaLnBrk="1" latinLnBrk="0" hangingPunct="1">
        <a:defRPr sz="1600" kern="1200">
          <a:solidFill>
            <a:schemeClr val="tx1"/>
          </a:solidFill>
          <a:latin typeface="+mn-lt"/>
          <a:ea typeface="+mn-ea"/>
          <a:cs typeface="+mn-cs"/>
        </a:defRPr>
      </a:lvl2pPr>
      <a:lvl3pPr marL="815810" algn="l" defTabSz="815810" rtl="0" eaLnBrk="1" latinLnBrk="0" hangingPunct="1">
        <a:defRPr sz="1600" kern="1200">
          <a:solidFill>
            <a:schemeClr val="tx1"/>
          </a:solidFill>
          <a:latin typeface="+mn-lt"/>
          <a:ea typeface="+mn-ea"/>
          <a:cs typeface="+mn-cs"/>
        </a:defRPr>
      </a:lvl3pPr>
      <a:lvl4pPr marL="1223716" algn="l" defTabSz="815810" rtl="0" eaLnBrk="1" latinLnBrk="0" hangingPunct="1">
        <a:defRPr sz="1600" kern="1200">
          <a:solidFill>
            <a:schemeClr val="tx1"/>
          </a:solidFill>
          <a:latin typeface="+mn-lt"/>
          <a:ea typeface="+mn-ea"/>
          <a:cs typeface="+mn-cs"/>
        </a:defRPr>
      </a:lvl4pPr>
      <a:lvl5pPr marL="1631621" algn="l" defTabSz="815810" rtl="0" eaLnBrk="1" latinLnBrk="0" hangingPunct="1">
        <a:defRPr sz="1600" kern="1200">
          <a:solidFill>
            <a:schemeClr val="tx1"/>
          </a:solidFill>
          <a:latin typeface="+mn-lt"/>
          <a:ea typeface="+mn-ea"/>
          <a:cs typeface="+mn-cs"/>
        </a:defRPr>
      </a:lvl5pPr>
      <a:lvl6pPr marL="2039525" algn="l" defTabSz="815810" rtl="0" eaLnBrk="1" latinLnBrk="0" hangingPunct="1">
        <a:defRPr sz="1600" kern="1200">
          <a:solidFill>
            <a:schemeClr val="tx1"/>
          </a:solidFill>
          <a:latin typeface="+mn-lt"/>
          <a:ea typeface="+mn-ea"/>
          <a:cs typeface="+mn-cs"/>
        </a:defRPr>
      </a:lvl6pPr>
      <a:lvl7pPr marL="2447432" algn="l" defTabSz="815810" rtl="0" eaLnBrk="1" latinLnBrk="0" hangingPunct="1">
        <a:defRPr sz="1600" kern="1200">
          <a:solidFill>
            <a:schemeClr val="tx1"/>
          </a:solidFill>
          <a:latin typeface="+mn-lt"/>
          <a:ea typeface="+mn-ea"/>
          <a:cs typeface="+mn-cs"/>
        </a:defRPr>
      </a:lvl7pPr>
      <a:lvl8pPr marL="2855335" algn="l" defTabSz="815810" rtl="0" eaLnBrk="1" latinLnBrk="0" hangingPunct="1">
        <a:defRPr sz="1600" kern="1200">
          <a:solidFill>
            <a:schemeClr val="tx1"/>
          </a:solidFill>
          <a:latin typeface="+mn-lt"/>
          <a:ea typeface="+mn-ea"/>
          <a:cs typeface="+mn-cs"/>
        </a:defRPr>
      </a:lvl8pPr>
      <a:lvl9pPr marL="3263241" algn="l" defTabSz="81581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xml"/><Relationship Id="rId1" Type="http://schemas.openxmlformats.org/officeDocument/2006/relationships/slideLayout" Target="../slideLayouts/slideLayout72.xml"/><Relationship Id="rId4" Type="http://schemas.openxmlformats.org/officeDocument/2006/relationships/image" Target="../media/image58.jpeg"/></Relationships>
</file>

<file path=ppt/slides/_rels/slide1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2.xml"/><Relationship Id="rId1" Type="http://schemas.openxmlformats.org/officeDocument/2006/relationships/slideLayout" Target="../slideLayouts/slideLayout72.xml"/><Relationship Id="rId4" Type="http://schemas.openxmlformats.org/officeDocument/2006/relationships/image" Target="../media/image57.jpeg"/></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3.xml"/><Relationship Id="rId1" Type="http://schemas.openxmlformats.org/officeDocument/2006/relationships/slideLayout" Target="../slideLayouts/slideLayout78.xml"/><Relationship Id="rId4" Type="http://schemas.openxmlformats.org/officeDocument/2006/relationships/image" Target="../media/image61.jpeg"/></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7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7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png"/><Relationship Id="rId18" Type="http://schemas.microsoft.com/office/2007/relationships/hdphoto" Target="../media/hdphoto3.wdp"/><Relationship Id="rId3" Type="http://schemas.openxmlformats.org/officeDocument/2006/relationships/image" Target="../media/image32.jpeg"/><Relationship Id="rId7" Type="http://schemas.openxmlformats.org/officeDocument/2006/relationships/image" Target="../media/image36.jpeg"/><Relationship Id="rId12" Type="http://schemas.openxmlformats.org/officeDocument/2006/relationships/image" Target="../media/image41.jpeg"/><Relationship Id="rId17" Type="http://schemas.openxmlformats.org/officeDocument/2006/relationships/image" Target="../media/image44.png"/><Relationship Id="rId2" Type="http://schemas.openxmlformats.org/officeDocument/2006/relationships/notesSlide" Target="../notesSlides/notesSlide5.xml"/><Relationship Id="rId16" Type="http://schemas.microsoft.com/office/2007/relationships/hdphoto" Target="../media/hdphoto2.wdp"/><Relationship Id="rId20" Type="http://schemas.microsoft.com/office/2007/relationships/hdphoto" Target="../media/hdphoto4.wdp"/><Relationship Id="rId1" Type="http://schemas.openxmlformats.org/officeDocument/2006/relationships/slideLayout" Target="../slideLayouts/slideLayout72.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5" Type="http://schemas.openxmlformats.org/officeDocument/2006/relationships/image" Target="../media/image43.png"/><Relationship Id="rId10" Type="http://schemas.openxmlformats.org/officeDocument/2006/relationships/image" Target="../media/image39.jpeg"/><Relationship Id="rId19" Type="http://schemas.openxmlformats.org/officeDocument/2006/relationships/image" Target="../media/image45.png"/><Relationship Id="rId4" Type="http://schemas.openxmlformats.org/officeDocument/2006/relationships/image" Target="../media/image33.jpeg"/><Relationship Id="rId9" Type="http://schemas.openxmlformats.org/officeDocument/2006/relationships/image" Target="../media/image38.png"/><Relationship Id="rId1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xml"/><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7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9.xml"/><Relationship Id="rId1" Type="http://schemas.openxmlformats.org/officeDocument/2006/relationships/slideLayout" Target="../slideLayouts/slideLayout72.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92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CE504D-26FF-45B5-9F06-56951AF6795B}"/>
              </a:ext>
            </a:extLst>
          </p:cNvPr>
          <p:cNvSpPr>
            <a:spLocks noGrp="1"/>
          </p:cNvSpPr>
          <p:nvPr>
            <p:ph type="title"/>
          </p:nvPr>
        </p:nvSpPr>
        <p:spPr/>
        <p:txBody>
          <a:bodyPr/>
          <a:lstStyle/>
          <a:p>
            <a:r>
              <a:rPr lang="en-AU" dirty="0"/>
              <a:t>Engaging with Management</a:t>
            </a:r>
          </a:p>
        </p:txBody>
      </p:sp>
      <p:sp>
        <p:nvSpPr>
          <p:cNvPr id="3" name="Content Placeholder 2">
            <a:extLst>
              <a:ext uri="{FF2B5EF4-FFF2-40B4-BE49-F238E27FC236}">
                <a16:creationId xmlns:a16="http://schemas.microsoft.com/office/drawing/2014/main" xmlns="" id="{D2D54914-A1C1-4BF9-A42F-AE385129595E}"/>
              </a:ext>
            </a:extLst>
          </p:cNvPr>
          <p:cNvSpPr>
            <a:spLocks noGrp="1"/>
          </p:cNvSpPr>
          <p:nvPr>
            <p:ph idx="1"/>
          </p:nvPr>
        </p:nvSpPr>
        <p:spPr/>
        <p:txBody>
          <a:bodyPr/>
          <a:lstStyle/>
          <a:p>
            <a:pPr marL="0" indent="0">
              <a:buNone/>
            </a:pPr>
            <a:r>
              <a:rPr lang="en-AU" dirty="0"/>
              <a:t>Meeting with companies is critical to:</a:t>
            </a:r>
          </a:p>
          <a:p>
            <a:pPr marL="0" indent="0">
              <a:buNone/>
            </a:pPr>
            <a:endParaRPr lang="en-AU" dirty="0"/>
          </a:p>
          <a:p>
            <a:r>
              <a:rPr lang="en-AU" dirty="0"/>
              <a:t>Develop trust (or not) in management</a:t>
            </a:r>
          </a:p>
          <a:p>
            <a:r>
              <a:rPr lang="en-AU" dirty="0"/>
              <a:t>Aid in gaining clarity (or not) around the financial statements or accounting</a:t>
            </a:r>
          </a:p>
          <a:p>
            <a:r>
              <a:rPr lang="en-AU" dirty="0"/>
              <a:t>Learning about the company’s strategy and culture</a:t>
            </a:r>
          </a:p>
          <a:p>
            <a:r>
              <a:rPr lang="en-AU" dirty="0"/>
              <a:t>Developing an extensive understanding of a company’s industry </a:t>
            </a:r>
          </a:p>
          <a:p>
            <a:endParaRPr lang="en-AU" dirty="0"/>
          </a:p>
          <a:p>
            <a:pPr marL="0" indent="0">
              <a:buNone/>
            </a:pPr>
            <a:r>
              <a:rPr lang="en-AU" dirty="0"/>
              <a:t>However, cross-checking with competitors, suppliers, and customers is just as important</a:t>
            </a:r>
          </a:p>
          <a:p>
            <a:endParaRPr lang="en-AU" dirty="0"/>
          </a:p>
        </p:txBody>
      </p:sp>
    </p:spTree>
    <p:extLst>
      <p:ext uri="{BB962C8B-B14F-4D97-AF65-F5344CB8AC3E}">
        <p14:creationId xmlns:p14="http://schemas.microsoft.com/office/powerpoint/2010/main" val="634056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E93BC9-47A0-4A42-986D-F36177834330}"/>
              </a:ext>
            </a:extLst>
          </p:cNvPr>
          <p:cNvSpPr>
            <a:spLocks noGrp="1"/>
          </p:cNvSpPr>
          <p:nvPr>
            <p:ph type="title"/>
          </p:nvPr>
        </p:nvSpPr>
        <p:spPr/>
        <p:txBody>
          <a:bodyPr/>
          <a:lstStyle/>
          <a:p>
            <a:r>
              <a:rPr lang="en-AU" dirty="0"/>
              <a:t>Identifying Catalysts</a:t>
            </a:r>
          </a:p>
        </p:txBody>
      </p:sp>
      <p:sp>
        <p:nvSpPr>
          <p:cNvPr id="3" name="Content Placeholder 2">
            <a:extLst>
              <a:ext uri="{FF2B5EF4-FFF2-40B4-BE49-F238E27FC236}">
                <a16:creationId xmlns:a16="http://schemas.microsoft.com/office/drawing/2014/main" xmlns="" id="{EF245AB9-D995-4742-A84C-A10FE3C428DD}"/>
              </a:ext>
            </a:extLst>
          </p:cNvPr>
          <p:cNvSpPr>
            <a:spLocks noGrp="1"/>
          </p:cNvSpPr>
          <p:nvPr>
            <p:ph idx="1"/>
          </p:nvPr>
        </p:nvSpPr>
        <p:spPr/>
        <p:txBody>
          <a:bodyPr/>
          <a:lstStyle/>
          <a:p>
            <a:pPr marL="0" indent="0">
              <a:buNone/>
            </a:pPr>
            <a:r>
              <a:rPr lang="en-AU" i="1" dirty="0"/>
              <a:t>Catalyst: </a:t>
            </a:r>
            <a:r>
              <a:rPr lang="en-AU" dirty="0"/>
              <a:t>An action or an event that will impact on the market’s perception of a company and move the share price</a:t>
            </a:r>
          </a:p>
          <a:p>
            <a:pPr marL="0" indent="0">
              <a:buNone/>
            </a:pPr>
            <a:endParaRPr lang="en-AU" dirty="0"/>
          </a:p>
          <a:p>
            <a:r>
              <a:rPr lang="en-AU" dirty="0"/>
              <a:t>Earnings surprise</a:t>
            </a:r>
          </a:p>
          <a:p>
            <a:r>
              <a:rPr lang="en-AU" dirty="0"/>
              <a:t>Structural change in an industry </a:t>
            </a:r>
          </a:p>
          <a:p>
            <a:r>
              <a:rPr lang="en-AU" dirty="0"/>
              <a:t>Management changes</a:t>
            </a:r>
          </a:p>
          <a:p>
            <a:r>
              <a:rPr lang="en-AU" dirty="0"/>
              <a:t>Asset sales</a:t>
            </a:r>
          </a:p>
          <a:p>
            <a:r>
              <a:rPr lang="en-AU" dirty="0"/>
              <a:t>Acquisitions</a:t>
            </a:r>
          </a:p>
          <a:p>
            <a:r>
              <a:rPr lang="en-AU" dirty="0"/>
              <a:t>Capital management</a:t>
            </a:r>
          </a:p>
        </p:txBody>
      </p:sp>
    </p:spTree>
    <p:extLst>
      <p:ext uri="{BB962C8B-B14F-4D97-AF65-F5344CB8AC3E}">
        <p14:creationId xmlns:p14="http://schemas.microsoft.com/office/powerpoint/2010/main" val="395219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951"/>
            <a:ext cx="9143999" cy="5142549"/>
          </a:xfrm>
          <a:prstGeom prst="rect">
            <a:avLst/>
          </a:prstGeom>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9143999" cy="5142548"/>
          </a:xfrm>
          <a:prstGeom prst="rect">
            <a:avLst/>
          </a:prstGeom>
        </p:spPr>
      </p:pic>
      <p:sp>
        <p:nvSpPr>
          <p:cNvPr id="27" name="Content Placeholder 2">
            <a:extLst>
              <a:ext uri="{FF2B5EF4-FFF2-40B4-BE49-F238E27FC236}">
                <a16:creationId xmlns:a16="http://schemas.microsoft.com/office/drawing/2014/main" xmlns="" id="{603AA13C-6EC3-445F-A83B-7BE64E397068}"/>
              </a:ext>
            </a:extLst>
          </p:cNvPr>
          <p:cNvSpPr txBox="1">
            <a:spLocks/>
          </p:cNvSpPr>
          <p:nvPr/>
        </p:nvSpPr>
        <p:spPr>
          <a:xfrm>
            <a:off x="467544" y="411510"/>
            <a:ext cx="2893840" cy="392507"/>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AU" sz="2700" dirty="0">
                <a:solidFill>
                  <a:schemeClr val="bg1"/>
                </a:solidFill>
                <a:latin typeface="Calluna"/>
                <a:cs typeface="Calluna"/>
              </a:rPr>
              <a:t>United States </a:t>
            </a:r>
          </a:p>
          <a:p>
            <a:pPr marL="0" indent="0">
              <a:buFont typeface="Calibre Light" pitchFamily="34" charset="0"/>
              <a:buNone/>
            </a:pPr>
            <a:endParaRPr lang="en-US" sz="2700" dirty="0">
              <a:solidFill>
                <a:schemeClr val="bg1"/>
              </a:solidFill>
              <a:latin typeface="Calluna"/>
              <a:cs typeface="Calluna"/>
            </a:endParaRPr>
          </a:p>
          <a:p>
            <a:pPr marL="0" indent="0">
              <a:buFont typeface="Calibre Light" pitchFamily="34" charset="0"/>
              <a:buNone/>
            </a:pPr>
            <a:endParaRPr lang="en-AU" sz="2700" dirty="0">
              <a:solidFill>
                <a:schemeClr val="bg1"/>
              </a:solidFill>
              <a:latin typeface="Calluna"/>
              <a:cs typeface="Calluna"/>
            </a:endParaRPr>
          </a:p>
        </p:txBody>
      </p:sp>
      <p:sp>
        <p:nvSpPr>
          <p:cNvPr id="16" name="Content Placeholder 2">
            <a:extLst>
              <a:ext uri="{FF2B5EF4-FFF2-40B4-BE49-F238E27FC236}">
                <a16:creationId xmlns:a16="http://schemas.microsoft.com/office/drawing/2014/main" xmlns="" id="{A04C7251-980A-4E46-B15B-2B316FB165C0}"/>
              </a:ext>
            </a:extLst>
          </p:cNvPr>
          <p:cNvSpPr txBox="1">
            <a:spLocks/>
          </p:cNvSpPr>
          <p:nvPr/>
        </p:nvSpPr>
        <p:spPr>
          <a:xfrm>
            <a:off x="461769" y="1243139"/>
            <a:ext cx="7710631" cy="464515"/>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US" sz="2400" dirty="0">
                <a:solidFill>
                  <a:schemeClr val="bg1"/>
                </a:solidFill>
                <a:latin typeface="Calluna"/>
                <a:cs typeface="Calluna"/>
              </a:rPr>
              <a:t>Economic tailwinds and mispricing opportunities</a:t>
            </a:r>
            <a:endParaRPr lang="en-AU" sz="2400" dirty="0">
              <a:solidFill>
                <a:schemeClr val="bg1"/>
              </a:solidFill>
              <a:latin typeface="Calluna"/>
              <a:cs typeface="Calluna"/>
            </a:endParaRPr>
          </a:p>
          <a:p>
            <a:pPr marL="0" indent="0">
              <a:buFont typeface="Calibre Light" pitchFamily="34" charset="0"/>
              <a:buNone/>
            </a:pPr>
            <a:endParaRPr lang="en-US" sz="1800" dirty="0">
              <a:solidFill>
                <a:schemeClr val="bg1"/>
              </a:solidFill>
              <a:latin typeface="Calluna"/>
              <a:cs typeface="Calluna"/>
            </a:endParaRPr>
          </a:p>
          <a:p>
            <a:pPr marL="0" indent="0">
              <a:buFont typeface="Calibre Light" pitchFamily="34" charset="0"/>
              <a:buNone/>
            </a:pPr>
            <a:endParaRPr lang="en-AU" sz="1800" dirty="0">
              <a:solidFill>
                <a:schemeClr val="bg1"/>
              </a:solidFill>
              <a:latin typeface="Calluna"/>
              <a:cs typeface="Calluna"/>
            </a:endParaRPr>
          </a:p>
        </p:txBody>
      </p:sp>
    </p:spTree>
    <p:extLst>
      <p:ext uri="{BB962C8B-B14F-4D97-AF65-F5344CB8AC3E}">
        <p14:creationId xmlns:p14="http://schemas.microsoft.com/office/powerpoint/2010/main" val="45733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9" cy="5142549"/>
          </a:xfrm>
          <a:prstGeom prst="rect">
            <a:avLst/>
          </a:prstGeom>
        </p:spPr>
      </p:pic>
      <p:sp>
        <p:nvSpPr>
          <p:cNvPr id="25" name="Content Placeholder 2">
            <a:extLst>
              <a:ext uri="{FF2B5EF4-FFF2-40B4-BE49-F238E27FC236}">
                <a16:creationId xmlns:a16="http://schemas.microsoft.com/office/drawing/2014/main" xmlns="" id="{603AA13C-6EC3-445F-A83B-7BE64E397068}"/>
              </a:ext>
            </a:extLst>
          </p:cNvPr>
          <p:cNvSpPr txBox="1">
            <a:spLocks/>
          </p:cNvSpPr>
          <p:nvPr/>
        </p:nvSpPr>
        <p:spPr>
          <a:xfrm>
            <a:off x="467544" y="411510"/>
            <a:ext cx="2893840" cy="392507"/>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AU" sz="2700" dirty="0">
                <a:solidFill>
                  <a:schemeClr val="bg1"/>
                </a:solidFill>
                <a:latin typeface="Calluna"/>
                <a:cs typeface="Calluna"/>
              </a:rPr>
              <a:t>Europe outlook</a:t>
            </a:r>
          </a:p>
        </p:txBody>
      </p:sp>
      <p:sp>
        <p:nvSpPr>
          <p:cNvPr id="10" name="Content Placeholder 2">
            <a:extLst>
              <a:ext uri="{FF2B5EF4-FFF2-40B4-BE49-F238E27FC236}">
                <a16:creationId xmlns:a16="http://schemas.microsoft.com/office/drawing/2014/main" xmlns="" id="{2C1C00B0-5335-425B-B4B6-23FDF2BB5C60}"/>
              </a:ext>
            </a:extLst>
          </p:cNvPr>
          <p:cNvSpPr txBox="1">
            <a:spLocks/>
          </p:cNvSpPr>
          <p:nvPr/>
        </p:nvSpPr>
        <p:spPr>
          <a:xfrm>
            <a:off x="467544" y="1253082"/>
            <a:ext cx="5484855" cy="392507"/>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US" sz="2400" dirty="0">
                <a:solidFill>
                  <a:schemeClr val="bg1"/>
                </a:solidFill>
                <a:latin typeface="Calluna"/>
                <a:cs typeface="Calluna"/>
              </a:rPr>
              <a:t>Political challenges hide quality companies </a:t>
            </a:r>
            <a:endParaRPr lang="en-AU" sz="2400" dirty="0">
              <a:solidFill>
                <a:schemeClr val="bg1"/>
              </a:solidFill>
              <a:latin typeface="Calluna"/>
              <a:cs typeface="Calluna"/>
            </a:endParaRPr>
          </a:p>
          <a:p>
            <a:pPr marL="0" indent="0">
              <a:buFont typeface="Calibre Light" pitchFamily="34" charset="0"/>
              <a:buNone/>
            </a:pPr>
            <a:endParaRPr lang="en-US" sz="2700" dirty="0">
              <a:solidFill>
                <a:schemeClr val="bg1"/>
              </a:solidFill>
              <a:latin typeface="Calluna"/>
              <a:cs typeface="Calluna"/>
            </a:endParaRPr>
          </a:p>
          <a:p>
            <a:pPr marL="0" indent="0">
              <a:buFont typeface="Calibre Light" pitchFamily="34" charset="0"/>
              <a:buNone/>
            </a:pPr>
            <a:endParaRPr lang="en-AU" sz="2700" dirty="0">
              <a:solidFill>
                <a:schemeClr val="bg1"/>
              </a:solidFill>
              <a:latin typeface="Calluna"/>
              <a:cs typeface="Calluna"/>
            </a:endParaRPr>
          </a:p>
        </p:txBody>
      </p:sp>
    </p:spTree>
    <p:extLst>
      <p:ext uri="{BB962C8B-B14F-4D97-AF65-F5344CB8AC3E}">
        <p14:creationId xmlns:p14="http://schemas.microsoft.com/office/powerpoint/2010/main" val="12063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661"/>
            <a:ext cx="9143999" cy="5142549"/>
          </a:xfrm>
          <a:prstGeom prst="rect">
            <a:avLst/>
          </a:prstGeom>
        </p:spPr>
      </p:pic>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10"/>
            <a:ext cx="9143999" cy="5142549"/>
          </a:xfrm>
          <a:prstGeom prst="rect">
            <a:avLst/>
          </a:prstGeom>
        </p:spPr>
      </p:pic>
      <p:sp>
        <p:nvSpPr>
          <p:cNvPr id="15" name="Content Placeholder 2">
            <a:extLst>
              <a:ext uri="{FF2B5EF4-FFF2-40B4-BE49-F238E27FC236}">
                <a16:creationId xmlns:a16="http://schemas.microsoft.com/office/drawing/2014/main" xmlns="" id="{603AA13C-6EC3-445F-A83B-7BE64E397068}"/>
              </a:ext>
            </a:extLst>
          </p:cNvPr>
          <p:cNvSpPr txBox="1">
            <a:spLocks/>
          </p:cNvSpPr>
          <p:nvPr/>
        </p:nvSpPr>
        <p:spPr>
          <a:xfrm>
            <a:off x="467544" y="411510"/>
            <a:ext cx="2893840" cy="392507"/>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AU" sz="2700" dirty="0">
                <a:solidFill>
                  <a:schemeClr val="bg1"/>
                </a:solidFill>
                <a:latin typeface="Calluna"/>
                <a:cs typeface="Calluna"/>
              </a:rPr>
              <a:t>Japan outlook</a:t>
            </a:r>
          </a:p>
        </p:txBody>
      </p:sp>
      <p:sp>
        <p:nvSpPr>
          <p:cNvPr id="10" name="Content Placeholder 2">
            <a:extLst>
              <a:ext uri="{FF2B5EF4-FFF2-40B4-BE49-F238E27FC236}">
                <a16:creationId xmlns:a16="http://schemas.microsoft.com/office/drawing/2014/main" xmlns="" id="{A96C0728-80A3-48CB-ADCE-6C3477949DF3}"/>
              </a:ext>
            </a:extLst>
          </p:cNvPr>
          <p:cNvSpPr txBox="1">
            <a:spLocks/>
          </p:cNvSpPr>
          <p:nvPr/>
        </p:nvSpPr>
        <p:spPr>
          <a:xfrm>
            <a:off x="473265" y="1263982"/>
            <a:ext cx="5484855" cy="392507"/>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Font typeface="Calibre Light" pitchFamily="34" charset="0"/>
              <a:buNone/>
            </a:pPr>
            <a:r>
              <a:rPr lang="en-US" sz="2400" dirty="0">
                <a:solidFill>
                  <a:schemeClr val="bg1"/>
                </a:solidFill>
                <a:latin typeface="Calluna"/>
                <a:cs typeface="Calluna"/>
              </a:rPr>
              <a:t>Green shoots follow two “lost” decades</a:t>
            </a:r>
            <a:endParaRPr lang="en-AU" sz="2400" dirty="0">
              <a:solidFill>
                <a:schemeClr val="bg1"/>
              </a:solidFill>
              <a:latin typeface="Calluna"/>
              <a:cs typeface="Calluna"/>
            </a:endParaRPr>
          </a:p>
          <a:p>
            <a:pPr marL="0" indent="0">
              <a:buFont typeface="Calibre Light" pitchFamily="34" charset="0"/>
              <a:buNone/>
            </a:pPr>
            <a:endParaRPr lang="en-US" sz="1800" dirty="0">
              <a:solidFill>
                <a:schemeClr val="bg1"/>
              </a:solidFill>
              <a:latin typeface="Calluna"/>
              <a:cs typeface="Calluna"/>
            </a:endParaRPr>
          </a:p>
          <a:p>
            <a:pPr marL="0" indent="0">
              <a:buFont typeface="Calibre Light" pitchFamily="34" charset="0"/>
              <a:buNone/>
            </a:pPr>
            <a:endParaRPr lang="en-AU" sz="1800" dirty="0">
              <a:solidFill>
                <a:schemeClr val="bg1"/>
              </a:solidFill>
              <a:latin typeface="Calluna"/>
              <a:cs typeface="Calluna"/>
            </a:endParaRPr>
          </a:p>
        </p:txBody>
      </p:sp>
    </p:spTree>
    <p:extLst>
      <p:ext uri="{BB962C8B-B14F-4D97-AF65-F5344CB8AC3E}">
        <p14:creationId xmlns:p14="http://schemas.microsoft.com/office/powerpoint/2010/main" val="3586718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765" y="1347614"/>
            <a:ext cx="8136904" cy="1008113"/>
          </a:xfrm>
        </p:spPr>
        <p:txBody>
          <a:bodyPr/>
          <a:lstStyle/>
          <a:p>
            <a:r>
              <a:rPr lang="en-US" sz="3800" dirty="0"/>
              <a:t>Sign our petition to maintain the current dividend imputation system</a:t>
            </a:r>
            <a:r>
              <a:rPr lang="en-US" dirty="0"/>
              <a:t/>
            </a:r>
            <a:br>
              <a:rPr lang="en-US" dirty="0"/>
            </a:br>
            <a:r>
              <a:rPr lang="en-US" dirty="0"/>
              <a:t/>
            </a:r>
            <a:br>
              <a:rPr lang="en-US" dirty="0"/>
            </a:br>
            <a:r>
              <a:rPr lang="en-US" b="1" dirty="0"/>
              <a:t/>
            </a:r>
            <a:br>
              <a:rPr lang="en-US" b="1" dirty="0"/>
            </a:br>
            <a:endParaRPr lang="en-US" b="1" dirty="0"/>
          </a:p>
        </p:txBody>
      </p:sp>
      <p:sp>
        <p:nvSpPr>
          <p:cNvPr id="7" name="Rectangle 6">
            <a:extLst>
              <a:ext uri="{FF2B5EF4-FFF2-40B4-BE49-F238E27FC236}">
                <a16:creationId xmlns:a16="http://schemas.microsoft.com/office/drawing/2014/main" xmlns="" id="{1EFF193A-3A3B-4FD0-BF07-AF8E80945DE3}"/>
              </a:ext>
            </a:extLst>
          </p:cNvPr>
          <p:cNvSpPr/>
          <p:nvPr/>
        </p:nvSpPr>
        <p:spPr>
          <a:xfrm>
            <a:off x="252356" y="4155927"/>
            <a:ext cx="8639288" cy="646331"/>
          </a:xfrm>
          <a:prstGeom prst="rect">
            <a:avLst/>
          </a:prstGeom>
        </p:spPr>
        <p:txBody>
          <a:bodyPr wrap="none">
            <a:spAutoFit/>
          </a:bodyPr>
          <a:lstStyle/>
          <a:p>
            <a:pPr defTabSz="815789"/>
            <a:r>
              <a:rPr lang="en-US" sz="3600" b="1" dirty="0">
                <a:solidFill>
                  <a:prstClr val="white"/>
                </a:solidFill>
                <a:latin typeface="Calluna" panose="00000500000000000000" pitchFamily="50" charset="0"/>
              </a:rPr>
              <a:t>wilsonassetmanagement.com.au/petition</a:t>
            </a:r>
            <a:endParaRPr lang="en-AU" sz="3600" dirty="0">
              <a:solidFill>
                <a:prstClr val="white"/>
              </a:solidFill>
              <a:latin typeface="Calluna" panose="00000500000000000000" pitchFamily="50" charset="0"/>
            </a:endParaRPr>
          </a:p>
        </p:txBody>
      </p:sp>
      <p:pic>
        <p:nvPicPr>
          <p:cNvPr id="6" name="Picture 5" descr="A person wearing a suit and tie talking on a cell phone&#10;&#10;Description generated with very high confidence">
            <a:extLst>
              <a:ext uri="{FF2B5EF4-FFF2-40B4-BE49-F238E27FC236}">
                <a16:creationId xmlns:a16="http://schemas.microsoft.com/office/drawing/2014/main" xmlns="" id="{8412E91C-A23F-4892-8D3B-F8F08AA268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2078" y="1682571"/>
            <a:ext cx="3456384" cy="2304256"/>
          </a:xfrm>
          <a:prstGeom prst="rect">
            <a:avLst/>
          </a:prstGeom>
        </p:spPr>
      </p:pic>
      <p:pic>
        <p:nvPicPr>
          <p:cNvPr id="9" name="Picture 8" descr="A person wearing a suit and tie sitting in a chair&#10;&#10;Description generated with very high confidence">
            <a:extLst>
              <a:ext uri="{FF2B5EF4-FFF2-40B4-BE49-F238E27FC236}">
                <a16:creationId xmlns:a16="http://schemas.microsoft.com/office/drawing/2014/main" xmlns="" id="{4A4D7B44-1F76-40FC-8239-2F41EA79DC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592" y="1682571"/>
            <a:ext cx="3389646" cy="2305336"/>
          </a:xfrm>
          <a:prstGeom prst="rect">
            <a:avLst/>
          </a:prstGeom>
        </p:spPr>
      </p:pic>
    </p:spTree>
    <p:extLst>
      <p:ext uri="{BB962C8B-B14F-4D97-AF65-F5344CB8AC3E}">
        <p14:creationId xmlns:p14="http://schemas.microsoft.com/office/powerpoint/2010/main" val="31243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674805AE-7DA0-4E8B-9BDB-62F4EA102F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4"/>
          <a:stretch/>
        </p:blipFill>
        <p:spPr>
          <a:xfrm flipH="1">
            <a:off x="0" y="0"/>
            <a:ext cx="9144000" cy="5192194"/>
          </a:xfrm>
          <a:prstGeom prst="rect">
            <a:avLst/>
          </a:prstGeom>
        </p:spPr>
      </p:pic>
      <p:sp>
        <p:nvSpPr>
          <p:cNvPr id="5" name="Subtitle 2"/>
          <p:cNvSpPr txBox="1">
            <a:spLocks/>
          </p:cNvSpPr>
          <p:nvPr/>
        </p:nvSpPr>
        <p:spPr>
          <a:xfrm>
            <a:off x="597154" y="771550"/>
            <a:ext cx="7056784" cy="1872208"/>
          </a:xfrm>
          <a:prstGeom prst="rect">
            <a:avLst/>
          </a:prstGeom>
        </p:spPr>
        <p:txBody>
          <a:bodyPr vert="horz" lIns="0" tIns="0" rIns="0" bIns="0" rtlCol="0">
            <a:noAutofit/>
          </a:bodyPr>
          <a:lstStyle>
            <a:lvl1pPr marL="167307" indent="-167307" algn="l" defTabSz="815810"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504" indent="-16730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81" indent="-178262"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89" indent="-179257" algn="l" defTabSz="815810"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63" indent="-180254" algn="l" defTabSz="815810"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69"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78"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87"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92" indent="-167307" algn="l" defTabSz="815810"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defTabSz="815789">
              <a:lnSpc>
                <a:spcPts val="4800"/>
              </a:lnSpc>
              <a:spcAft>
                <a:spcPts val="1500"/>
              </a:spcAft>
              <a:buClr>
                <a:srgbClr val="102345"/>
              </a:buClr>
              <a:buNone/>
            </a:pPr>
            <a:r>
              <a:rPr lang="en-AU" sz="4800" dirty="0">
                <a:solidFill>
                  <a:schemeClr val="bg1"/>
                </a:solidFill>
              </a:rPr>
              <a:t>Join more than </a:t>
            </a:r>
            <a:br>
              <a:rPr lang="en-AU" sz="4800" dirty="0">
                <a:solidFill>
                  <a:schemeClr val="bg1"/>
                </a:solidFill>
              </a:rPr>
            </a:br>
            <a:r>
              <a:rPr lang="en-AU" sz="4800" dirty="0">
                <a:solidFill>
                  <a:schemeClr val="bg1"/>
                </a:solidFill>
              </a:rPr>
              <a:t>35,000 weekly readers</a:t>
            </a:r>
            <a:endParaRPr lang="en-AU" sz="2400" dirty="0">
              <a:solidFill>
                <a:schemeClr val="bg1"/>
              </a:solidFill>
              <a:latin typeface="Calibre Light"/>
            </a:endParaRPr>
          </a:p>
          <a:p>
            <a:pPr marL="0" indent="0" defTabSz="815789">
              <a:lnSpc>
                <a:spcPct val="90000"/>
              </a:lnSpc>
              <a:buClr>
                <a:srgbClr val="102345"/>
              </a:buClr>
              <a:buNone/>
            </a:pPr>
            <a:r>
              <a:rPr lang="en-AU" sz="2400" dirty="0">
                <a:latin typeface="Calibre Medium"/>
              </a:rPr>
              <a:t>wilsonassetmanagement.com.au</a:t>
            </a:r>
          </a:p>
          <a:p>
            <a:pPr marL="0" indent="0" defTabSz="815789">
              <a:lnSpc>
                <a:spcPct val="90000"/>
              </a:lnSpc>
              <a:buClr>
                <a:srgbClr val="102345"/>
              </a:buClr>
              <a:buNone/>
            </a:pPr>
            <a:endParaRPr lang="en-AU" sz="2800" dirty="0">
              <a:latin typeface="Calibre Medium"/>
            </a:endParaRPr>
          </a:p>
          <a:p>
            <a:pPr marL="0" indent="0" defTabSz="815789">
              <a:lnSpc>
                <a:spcPct val="90000"/>
              </a:lnSpc>
              <a:buClr>
                <a:srgbClr val="102345"/>
              </a:buClr>
              <a:buNone/>
            </a:pPr>
            <a:endParaRPr lang="en-AU" sz="2800" dirty="0">
              <a:latin typeface="Calibre Medium"/>
            </a:endParaRPr>
          </a:p>
          <a:p>
            <a:pPr marL="0" indent="0" defTabSz="815789">
              <a:buClr>
                <a:srgbClr val="102345"/>
              </a:buClr>
              <a:buNone/>
            </a:pPr>
            <a:endParaRPr lang="en-AU" sz="2800" dirty="0">
              <a:latin typeface="Calibre Medium"/>
            </a:endParaRPr>
          </a:p>
          <a:p>
            <a:pPr marL="167303" indent="-167303" defTabSz="815789">
              <a:buClr>
                <a:srgbClr val="102345"/>
              </a:buClr>
            </a:pPr>
            <a:endParaRPr lang="en-AU" sz="2400" dirty="0">
              <a:latin typeface="Calibre Light"/>
            </a:endParaRPr>
          </a:p>
        </p:txBody>
      </p:sp>
      <p:grpSp>
        <p:nvGrpSpPr>
          <p:cNvPr id="4" name="Group 3"/>
          <p:cNvGrpSpPr/>
          <p:nvPr/>
        </p:nvGrpSpPr>
        <p:grpSpPr>
          <a:xfrm>
            <a:off x="0" y="3507854"/>
            <a:ext cx="4283968" cy="1204834"/>
            <a:chOff x="0" y="3507854"/>
            <a:chExt cx="4283968" cy="1204834"/>
          </a:xfrm>
        </p:grpSpPr>
        <p:sp>
          <p:nvSpPr>
            <p:cNvPr id="3" name="Rectangle 2"/>
            <p:cNvSpPr/>
            <p:nvPr/>
          </p:nvSpPr>
          <p:spPr>
            <a:xfrm>
              <a:off x="0" y="3507854"/>
              <a:ext cx="4283968" cy="1152128"/>
            </a:xfrm>
            <a:prstGeom prst="rect">
              <a:avLst/>
            </a:prstGeom>
            <a:solidFill>
              <a:schemeClr val="bg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2">
              <a:extLst>
                <a:ext uri="{FF2B5EF4-FFF2-40B4-BE49-F238E27FC236}">
                  <a16:creationId xmlns:a16="http://schemas.microsoft.com/office/drawing/2014/main" xmlns="" id="{1AF3DFDE-00EE-4E29-A6FB-BACE755E2A0C}"/>
                </a:ext>
              </a:extLst>
            </p:cNvPr>
            <p:cNvSpPr txBox="1">
              <a:spLocks/>
            </p:cNvSpPr>
            <p:nvPr/>
          </p:nvSpPr>
          <p:spPr>
            <a:xfrm>
              <a:off x="597154" y="3745345"/>
              <a:ext cx="3362033" cy="967343"/>
            </a:xfrm>
            <a:prstGeom prst="rect">
              <a:avLst/>
            </a:prstGeom>
          </p:spPr>
          <p:txBody>
            <a:bodyPr vert="horz" lIns="0" tIns="0" rIns="0" bIns="0" rtlCol="0">
              <a:noAutofit/>
            </a:bodyPr>
            <a:lstStyle>
              <a:lvl1pPr marL="0" indent="0" algn="l" defTabSz="815810" rtl="0" eaLnBrk="1" latinLnBrk="0" hangingPunct="1">
                <a:lnSpc>
                  <a:spcPct val="90000"/>
                </a:lnSpc>
                <a:spcBef>
                  <a:spcPts val="0"/>
                </a:spcBef>
                <a:buClr>
                  <a:schemeClr val="tx1"/>
                </a:buClr>
                <a:buFont typeface="Calibre Light" pitchFamily="34" charset="0"/>
                <a:buNone/>
                <a:defRPr sz="3000" kern="1200" baseline="0">
                  <a:solidFill>
                    <a:schemeClr val="bg1"/>
                  </a:solidFill>
                  <a:latin typeface="+mn-lt"/>
                  <a:ea typeface="+mn-ea"/>
                  <a:cs typeface="+mn-cs"/>
                </a:defRPr>
              </a:lvl1pPr>
              <a:lvl2pPr marL="407906" indent="0" algn="ctr" defTabSz="815810" rtl="0" eaLnBrk="1" latinLnBrk="0" hangingPunct="1">
                <a:spcBef>
                  <a:spcPts val="0"/>
                </a:spcBef>
                <a:buClr>
                  <a:schemeClr val="accent2"/>
                </a:buClr>
                <a:buFont typeface="Calibre Light" pitchFamily="34" charset="0"/>
                <a:buNone/>
                <a:defRPr sz="1900" kern="1200">
                  <a:solidFill>
                    <a:schemeClr val="tx1">
                      <a:tint val="75000"/>
                    </a:schemeClr>
                  </a:solidFill>
                  <a:latin typeface="+mn-lt"/>
                  <a:ea typeface="+mn-ea"/>
                  <a:cs typeface="+mn-cs"/>
                </a:defRPr>
              </a:lvl2pPr>
              <a:lvl3pPr marL="815810" indent="0" algn="ctr" defTabSz="815810" rtl="0" eaLnBrk="1" latinLnBrk="0" hangingPunct="1">
                <a:spcBef>
                  <a:spcPts val="0"/>
                </a:spcBef>
                <a:buClr>
                  <a:schemeClr val="accent2"/>
                </a:buClr>
                <a:buFont typeface="Calibre Light" pitchFamily="34" charset="0"/>
                <a:buNone/>
                <a:defRPr sz="1900" kern="1200">
                  <a:solidFill>
                    <a:schemeClr val="tx1">
                      <a:tint val="75000"/>
                    </a:schemeClr>
                  </a:solidFill>
                  <a:latin typeface="+mn-lt"/>
                  <a:ea typeface="+mn-ea"/>
                  <a:cs typeface="+mn-cs"/>
                </a:defRPr>
              </a:lvl3pPr>
              <a:lvl4pPr marL="1223716" indent="0" algn="ctr" defTabSz="815810" rtl="0" eaLnBrk="1" latinLnBrk="0" hangingPunct="1">
                <a:spcBef>
                  <a:spcPts val="0"/>
                </a:spcBef>
                <a:buClr>
                  <a:schemeClr val="accent2"/>
                </a:buClr>
                <a:buFont typeface="Calibre Light" pitchFamily="34" charset="0"/>
                <a:buNone/>
                <a:defRPr sz="1900" kern="1200">
                  <a:solidFill>
                    <a:schemeClr val="tx1">
                      <a:tint val="75000"/>
                    </a:schemeClr>
                  </a:solidFill>
                  <a:latin typeface="+mn-lt"/>
                  <a:ea typeface="+mn-ea"/>
                  <a:cs typeface="+mn-cs"/>
                </a:defRPr>
              </a:lvl4pPr>
              <a:lvl5pPr marL="1631621" indent="0" algn="ctr" defTabSz="815810" rtl="0" eaLnBrk="1" latinLnBrk="0" hangingPunct="1">
                <a:spcBef>
                  <a:spcPts val="0"/>
                </a:spcBef>
                <a:buClr>
                  <a:schemeClr val="accent2"/>
                </a:buClr>
                <a:buFont typeface="Calibre Light" pitchFamily="34" charset="0"/>
                <a:buNone/>
                <a:defRPr sz="1900" kern="1200" baseline="0">
                  <a:solidFill>
                    <a:schemeClr val="tx1">
                      <a:tint val="75000"/>
                    </a:schemeClr>
                  </a:solidFill>
                  <a:latin typeface="+mn-lt"/>
                  <a:ea typeface="+mn-ea"/>
                  <a:cs typeface="+mn-cs"/>
                </a:defRPr>
              </a:lvl5pPr>
              <a:lvl6pPr marL="2039525" indent="0" algn="ctr" defTabSz="815810" rtl="0" eaLnBrk="1" latinLnBrk="0" hangingPunct="1">
                <a:spcBef>
                  <a:spcPts val="0"/>
                </a:spcBef>
                <a:buClr>
                  <a:schemeClr val="accent2"/>
                </a:buClr>
                <a:buFont typeface="Calibre Light" pitchFamily="34" charset="0"/>
                <a:buNone/>
                <a:defRPr sz="1800" kern="1200">
                  <a:solidFill>
                    <a:schemeClr val="tx1">
                      <a:tint val="75000"/>
                    </a:schemeClr>
                  </a:solidFill>
                  <a:latin typeface="+mn-lt"/>
                  <a:ea typeface="+mn-ea"/>
                  <a:cs typeface="+mn-cs"/>
                </a:defRPr>
              </a:lvl6pPr>
              <a:lvl7pPr marL="2447432" indent="0" algn="ctr" defTabSz="815810" rtl="0" eaLnBrk="1" latinLnBrk="0" hangingPunct="1">
                <a:spcBef>
                  <a:spcPts val="0"/>
                </a:spcBef>
                <a:buClr>
                  <a:schemeClr val="accent2"/>
                </a:buClr>
                <a:buFont typeface="Calibre Light" pitchFamily="34" charset="0"/>
                <a:buNone/>
                <a:defRPr sz="1800" kern="1200">
                  <a:solidFill>
                    <a:schemeClr val="tx1">
                      <a:tint val="75000"/>
                    </a:schemeClr>
                  </a:solidFill>
                  <a:latin typeface="+mn-lt"/>
                  <a:ea typeface="+mn-ea"/>
                  <a:cs typeface="+mn-cs"/>
                </a:defRPr>
              </a:lvl7pPr>
              <a:lvl8pPr marL="2855335" indent="0" algn="ctr" defTabSz="815810" rtl="0" eaLnBrk="1" latinLnBrk="0" hangingPunct="1">
                <a:spcBef>
                  <a:spcPts val="0"/>
                </a:spcBef>
                <a:buClr>
                  <a:schemeClr val="accent2"/>
                </a:buClr>
                <a:buFont typeface="Calibre Light" pitchFamily="34" charset="0"/>
                <a:buNone/>
                <a:defRPr sz="1800" kern="1200">
                  <a:solidFill>
                    <a:schemeClr val="tx1">
                      <a:tint val="75000"/>
                    </a:schemeClr>
                  </a:solidFill>
                  <a:latin typeface="+mn-lt"/>
                  <a:ea typeface="+mn-ea"/>
                  <a:cs typeface="+mn-cs"/>
                </a:defRPr>
              </a:lvl8pPr>
              <a:lvl9pPr marL="3263241" indent="0" algn="ctr" defTabSz="815810" rtl="0" eaLnBrk="1" latinLnBrk="0" hangingPunct="1">
                <a:spcBef>
                  <a:spcPts val="0"/>
                </a:spcBef>
                <a:buClr>
                  <a:schemeClr val="accent2"/>
                </a:buClr>
                <a:buFont typeface="Calibre Light" pitchFamily="34" charset="0"/>
                <a:buNone/>
                <a:defRPr sz="1800" kern="1200">
                  <a:solidFill>
                    <a:schemeClr val="tx1">
                      <a:tint val="75000"/>
                    </a:schemeClr>
                  </a:solidFill>
                  <a:latin typeface="+mn-lt"/>
                  <a:ea typeface="+mn-ea"/>
                  <a:cs typeface="+mn-cs"/>
                </a:defRPr>
              </a:lvl9pPr>
            </a:lstStyle>
            <a:p>
              <a:pPr defTabSz="815789">
                <a:buClr>
                  <a:srgbClr val="102345"/>
                </a:buClr>
              </a:pPr>
              <a:r>
                <a:rPr lang="en-US" sz="1800" dirty="0">
                  <a:solidFill>
                    <a:schemeClr val="tx1"/>
                  </a:solidFill>
                  <a:latin typeface="Calibre Medium"/>
                </a:rPr>
                <a:t>Contact us</a:t>
              </a:r>
              <a:endParaRPr lang="en-AU" sz="1800" dirty="0">
                <a:solidFill>
                  <a:schemeClr val="tx1"/>
                </a:solidFill>
                <a:latin typeface="Calibre Light"/>
              </a:endParaRPr>
            </a:p>
            <a:p>
              <a:pPr defTabSz="815789">
                <a:buClr>
                  <a:srgbClr val="102345"/>
                </a:buClr>
              </a:pPr>
              <a:r>
                <a:rPr lang="en-AU" sz="1800" dirty="0">
                  <a:solidFill>
                    <a:schemeClr val="tx1"/>
                  </a:solidFill>
                </a:rPr>
                <a:t>info@wilsonassetmanagement.com.au</a:t>
              </a:r>
            </a:p>
            <a:p>
              <a:pPr defTabSz="815789">
                <a:buClr>
                  <a:srgbClr val="102345"/>
                </a:buClr>
              </a:pPr>
              <a:r>
                <a:rPr lang="en-AU" sz="1800" dirty="0">
                  <a:solidFill>
                    <a:schemeClr val="tx1"/>
                  </a:solidFill>
                </a:rPr>
                <a:t>(02) 9247 6755</a:t>
              </a:r>
            </a:p>
          </p:txBody>
        </p:sp>
      </p:grpSp>
      <p:sp>
        <p:nvSpPr>
          <p:cNvPr id="7" name="Subtitle 3">
            <a:extLst>
              <a:ext uri="{FF2B5EF4-FFF2-40B4-BE49-F238E27FC236}">
                <a16:creationId xmlns:a16="http://schemas.microsoft.com/office/drawing/2014/main" xmlns="" id="{014BFB0B-B4E0-445C-9B12-D1B4890C3988}"/>
              </a:ext>
            </a:extLst>
          </p:cNvPr>
          <p:cNvSpPr txBox="1">
            <a:spLocks/>
          </p:cNvSpPr>
          <p:nvPr/>
        </p:nvSpPr>
        <p:spPr>
          <a:xfrm>
            <a:off x="7301424" y="3003798"/>
            <a:ext cx="2952328" cy="1008112"/>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a:buClr>
                <a:srgbClr val="102345"/>
              </a:buClr>
              <a:buNone/>
            </a:pPr>
            <a:r>
              <a:rPr lang="en-AU" sz="6600" dirty="0">
                <a:latin typeface="Calibre Light" panose="020B0303030202060203" pitchFamily="34" charset="0"/>
              </a:rPr>
              <a:t>Q&amp;A </a:t>
            </a:r>
            <a:endParaRPr lang="en-AU" sz="6600" dirty="0">
              <a:solidFill>
                <a:prstClr val="white"/>
              </a:solidFill>
              <a:latin typeface="Calibre Light" panose="020B0303030202060203" pitchFamily="34" charset="0"/>
            </a:endParaRPr>
          </a:p>
        </p:txBody>
      </p:sp>
      <p:pic>
        <p:nvPicPr>
          <p:cNvPr id="8" name="Picture 7">
            <a:extLst>
              <a:ext uri="{FF2B5EF4-FFF2-40B4-BE49-F238E27FC236}">
                <a16:creationId xmlns:a16="http://schemas.microsoft.com/office/drawing/2014/main" xmlns="" id="{65DE0495-6433-4A51-8FF2-2F036E696C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95486"/>
            <a:ext cx="4392488" cy="490573"/>
          </a:xfrm>
          <a:prstGeom prst="rect">
            <a:avLst/>
          </a:prstGeom>
        </p:spPr>
      </p:pic>
    </p:spTree>
    <p:extLst>
      <p:ext uri="{BB962C8B-B14F-4D97-AF65-F5344CB8AC3E}">
        <p14:creationId xmlns:p14="http://schemas.microsoft.com/office/powerpoint/2010/main" val="886626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xmlns="" id="{C2B31A69-453D-4B5D-AC13-5F2FA116C2C5}"/>
              </a:ext>
            </a:extLst>
          </p:cNvPr>
          <p:cNvSpPr>
            <a:spLocks noGrp="1"/>
          </p:cNvSpPr>
          <p:nvPr>
            <p:ph type="subTitle" idx="1"/>
          </p:nvPr>
        </p:nvSpPr>
        <p:spPr>
          <a:xfrm>
            <a:off x="467544" y="2787774"/>
            <a:ext cx="3974482" cy="1944216"/>
          </a:xfrm>
        </p:spPr>
        <p:txBody>
          <a:bodyPr/>
          <a:lstStyle/>
          <a:p>
            <a:r>
              <a:rPr lang="en-AU" sz="2000" dirty="0"/>
              <a:t>AIA National Investors Conference 2018</a:t>
            </a:r>
          </a:p>
          <a:p>
            <a:r>
              <a:rPr lang="en-AU" sz="2000" dirty="0"/>
              <a:t>Surfers Paradise</a:t>
            </a:r>
          </a:p>
          <a:p>
            <a:r>
              <a:rPr lang="en-AU" sz="2000" dirty="0"/>
              <a:t>Catriona Burns</a:t>
            </a:r>
          </a:p>
          <a:p>
            <a:r>
              <a:rPr lang="en-AU" sz="2000" dirty="0"/>
              <a:t>30 July 2018</a:t>
            </a:r>
          </a:p>
        </p:txBody>
      </p:sp>
    </p:spTree>
    <p:extLst>
      <p:ext uri="{BB962C8B-B14F-4D97-AF65-F5344CB8AC3E}">
        <p14:creationId xmlns:p14="http://schemas.microsoft.com/office/powerpoint/2010/main" val="338895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598168" y="949884"/>
            <a:ext cx="6858000" cy="2893219"/>
          </a:xfrm>
        </p:spPr>
        <p:txBody>
          <a:bodyPr/>
          <a:lstStyle/>
          <a:p>
            <a:r>
              <a:rPr lang="en-AU" sz="1350" b="1" dirty="0">
                <a:latin typeface="+mj-lt"/>
                <a:ea typeface="+mj-ea"/>
                <a:cs typeface="+mj-cs"/>
              </a:rPr>
              <a:t>Disclaimer</a:t>
            </a:r>
          </a:p>
          <a:p>
            <a:r>
              <a:rPr lang="en-AU" sz="1350" dirty="0">
                <a:latin typeface="Calibre Regular" pitchFamily="34" charset="0"/>
                <a:ea typeface="+mj-ea"/>
                <a:cs typeface="+mj-cs"/>
              </a:rPr>
              <a:t>Wilson Asset Management and their related entities and each of their respective directors, officers and agents (together the Disclosers) have prepared the information contained in these materials in good faith. </a:t>
            </a:r>
          </a:p>
          <a:p>
            <a:endParaRPr lang="en-AU" sz="1350" dirty="0">
              <a:latin typeface="Calibre Regular" pitchFamily="34" charset="0"/>
              <a:ea typeface="+mj-ea"/>
              <a:cs typeface="+mj-cs"/>
            </a:endParaRPr>
          </a:p>
          <a:p>
            <a:r>
              <a:rPr lang="en-AU" sz="1350" dirty="0">
                <a:latin typeface="Calibre Regular" pitchFamily="34" charset="0"/>
                <a:ea typeface="+mj-ea"/>
                <a:cs typeface="+mj-cs"/>
              </a:rPr>
              <a:t>However, no warranty (express or implied) is made as to the accuracy, completeness or reliability of any statements, estimates or opinions or other information contained in these materials (any of which may change without notice) and to the maximum extent permitted by law, the Disclosers disclaim all liability and responsibility (including, without limitation, any liability arising from fault or negligence on the part of any or all of the Disclosers) for any direct or indirect loss or damage which may be suffered by any recipient through relying on anything contained in or omitted from these materials.</a:t>
            </a:r>
          </a:p>
          <a:p>
            <a:endParaRPr lang="en-AU" sz="1350" dirty="0">
              <a:latin typeface="Calibre Regular" pitchFamily="34" charset="0"/>
              <a:ea typeface="+mj-ea"/>
              <a:cs typeface="+mj-cs"/>
            </a:endParaRPr>
          </a:p>
          <a:p>
            <a:r>
              <a:rPr lang="en-AU" sz="1350" dirty="0">
                <a:latin typeface="Calibre Regular" pitchFamily="34" charset="0"/>
                <a:ea typeface="+mj-ea"/>
                <a:cs typeface="+mj-cs"/>
              </a:rPr>
              <a:t>This information has been prepared and provided by Wilson Asset Management. To the extent that it includes any financial product advice, the advice is of a general nature only and does not take into account any individual’s objectives, financial situation or particular needs. Before making an investment decision an individual should assess whether it meets their own needs and consult a financial advisor.</a:t>
            </a:r>
          </a:p>
        </p:txBody>
      </p:sp>
    </p:spTree>
    <p:extLst>
      <p:ext uri="{BB962C8B-B14F-4D97-AF65-F5344CB8AC3E}">
        <p14:creationId xmlns:p14="http://schemas.microsoft.com/office/powerpoint/2010/main" val="103873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spect="1"/>
          </p:cNvSpPr>
          <p:nvPr/>
        </p:nvSpPr>
        <p:spPr>
          <a:xfrm>
            <a:off x="5022097" y="1275605"/>
            <a:ext cx="5040000" cy="504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5789"/>
            <a:endParaRPr lang="en-US">
              <a:solidFill>
                <a:prstClr val="white"/>
              </a:solidFill>
              <a:latin typeface="Calibre Light"/>
            </a:endParaRPr>
          </a:p>
        </p:txBody>
      </p:sp>
      <p:sp>
        <p:nvSpPr>
          <p:cNvPr id="2" name="Title 1"/>
          <p:cNvSpPr>
            <a:spLocks noGrp="1"/>
          </p:cNvSpPr>
          <p:nvPr>
            <p:ph type="title"/>
          </p:nvPr>
        </p:nvSpPr>
        <p:spPr>
          <a:xfrm>
            <a:off x="539554" y="771551"/>
            <a:ext cx="4608510" cy="1008111"/>
          </a:xfrm>
        </p:spPr>
        <p:txBody>
          <a:bodyPr anchor="t"/>
          <a:lstStyle/>
          <a:p>
            <a:r>
              <a:rPr lang="en-AU" sz="2700" dirty="0">
                <a:latin typeface="Calluna" pitchFamily="50" charset="0"/>
                <a:ea typeface="+mn-ea"/>
                <a:cs typeface="+mn-cs"/>
              </a:rPr>
              <a:t>Making a difference for our shareholders &amp; the community</a:t>
            </a:r>
          </a:p>
        </p:txBody>
      </p:sp>
      <p:grpSp>
        <p:nvGrpSpPr>
          <p:cNvPr id="25" name="Group 24"/>
          <p:cNvGrpSpPr/>
          <p:nvPr/>
        </p:nvGrpSpPr>
        <p:grpSpPr>
          <a:xfrm>
            <a:off x="5959066" y="2123912"/>
            <a:ext cx="2798909" cy="2602362"/>
            <a:chOff x="5959065" y="2123912"/>
            <a:chExt cx="2798909" cy="2602362"/>
          </a:xfrm>
        </p:grpSpPr>
        <p:sp>
          <p:nvSpPr>
            <p:cNvPr id="10" name="Rectangle 9"/>
            <p:cNvSpPr/>
            <p:nvPr/>
          </p:nvSpPr>
          <p:spPr>
            <a:xfrm>
              <a:off x="6083355" y="4108232"/>
              <a:ext cx="2674619" cy="618042"/>
            </a:xfrm>
            <a:prstGeom prst="rect">
              <a:avLst/>
            </a:prstGeom>
          </p:spPr>
          <p:txBody>
            <a:bodyPr wrap="square" lIns="0" tIns="0" rIns="0" bIns="0">
              <a:noAutofit/>
            </a:bodyPr>
            <a:lstStyle/>
            <a:p>
              <a:pPr defTabSz="815768">
                <a:defRPr/>
              </a:pPr>
              <a:r>
                <a:rPr lang="en-AU" sz="1200" dirty="0">
                  <a:solidFill>
                    <a:srgbClr val="102345"/>
                  </a:solidFill>
                  <a:latin typeface="Calibre Light"/>
                </a:rPr>
                <a:t>Winner of the Listed Investment Companies category at the Professional Planner | Zenith Fund Awards 2014, 2015, 2016 and 2017</a:t>
              </a:r>
            </a:p>
          </p:txBody>
        </p:sp>
        <p:grpSp>
          <p:nvGrpSpPr>
            <p:cNvPr id="4" name="Group 3"/>
            <p:cNvGrpSpPr/>
            <p:nvPr/>
          </p:nvGrpSpPr>
          <p:grpSpPr>
            <a:xfrm>
              <a:off x="5959065" y="2123912"/>
              <a:ext cx="2675377" cy="1508076"/>
              <a:chOff x="5710641" y="2042341"/>
              <a:chExt cx="2821799" cy="1590612"/>
            </a:xfrm>
          </p:grpSpPr>
          <p:pic>
            <p:nvPicPr>
              <p:cNvPr id="11" name="Picture 2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80312" y="3009442"/>
                <a:ext cx="1074470" cy="607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descr="C:\Users\james.mcnamara\AppData\Local\Microsoft\Windows\Temporary Internet Files\Content.Outlook\U3JVEA9B\Zenith_WINNER_logo_2015_CMYK (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866194" y="3009442"/>
                <a:ext cx="1080120" cy="6235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xmlns="" id="{08951702-4E0B-4834-8570-BF0A5522EDC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0641" y="2042341"/>
                <a:ext cx="1235674" cy="786713"/>
              </a:xfrm>
              <a:prstGeom prst="rect">
                <a:avLst/>
              </a:prstGeom>
            </p:spPr>
          </p:pic>
          <p:pic>
            <p:nvPicPr>
              <p:cNvPr id="2051" name="Picture 3" descr="C:\Users\alexandra.hopper\Desktop\Zenith_Awards_2016_WINNER_logo[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308304" y="2042341"/>
                <a:ext cx="1224136" cy="7841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2" name="Content Placeholder 2"/>
          <p:cNvSpPr txBox="1">
            <a:spLocks/>
          </p:cNvSpPr>
          <p:nvPr/>
        </p:nvSpPr>
        <p:spPr>
          <a:xfrm>
            <a:off x="539554" y="2067694"/>
            <a:ext cx="3891890" cy="474300"/>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defTabSz="815768">
              <a:buClr>
                <a:srgbClr val="102345"/>
              </a:buClr>
              <a:buNone/>
            </a:pPr>
            <a:r>
              <a:rPr lang="en-AU" sz="1400" dirty="0">
                <a:solidFill>
                  <a:srgbClr val="102345"/>
                </a:solidFill>
                <a:latin typeface="Calibre Light"/>
              </a:rPr>
              <a:t>Seven LICs and more than </a:t>
            </a:r>
            <a:r>
              <a:rPr lang="en-AU" sz="1400" dirty="0">
                <a:solidFill>
                  <a:srgbClr val="102345"/>
                </a:solidFill>
                <a:latin typeface="Calibre Medium"/>
              </a:rPr>
              <a:t>$3 billion</a:t>
            </a:r>
            <a:r>
              <a:rPr lang="en-AU" sz="1400" dirty="0">
                <a:solidFill>
                  <a:srgbClr val="102345"/>
                </a:solidFill>
                <a:latin typeface="Calibre Light"/>
              </a:rPr>
              <a:t> in shareholder capital for almost 80,000 retail shareholders</a:t>
            </a:r>
          </a:p>
        </p:txBody>
      </p:sp>
      <p:sp>
        <p:nvSpPr>
          <p:cNvPr id="15" name="Content Placeholder 2"/>
          <p:cNvSpPr txBox="1">
            <a:spLocks/>
          </p:cNvSpPr>
          <p:nvPr/>
        </p:nvSpPr>
        <p:spPr>
          <a:xfrm>
            <a:off x="556671" y="2776053"/>
            <a:ext cx="3991856" cy="372566"/>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defTabSz="815768">
              <a:buClr>
                <a:srgbClr val="102345"/>
              </a:buClr>
              <a:buNone/>
            </a:pPr>
            <a:r>
              <a:rPr lang="en-AU" sz="1400" dirty="0">
                <a:solidFill>
                  <a:srgbClr val="102345"/>
                </a:solidFill>
                <a:latin typeface="Calibre Light"/>
              </a:rPr>
              <a:t>11 investment professionals with combined investment experience of more than </a:t>
            </a:r>
            <a:r>
              <a:rPr lang="en-AU" sz="1400" dirty="0">
                <a:solidFill>
                  <a:srgbClr val="102345"/>
                </a:solidFill>
                <a:latin typeface="Calibre Medium"/>
              </a:rPr>
              <a:t>140 years</a:t>
            </a:r>
            <a:endParaRPr lang="en-AU" sz="1400" dirty="0">
              <a:solidFill>
                <a:srgbClr val="7B858E"/>
              </a:solidFill>
              <a:latin typeface="Calibre Medium"/>
            </a:endParaRPr>
          </a:p>
        </p:txBody>
      </p:sp>
      <p:sp>
        <p:nvSpPr>
          <p:cNvPr id="17" name="Content Placeholder 2"/>
          <p:cNvSpPr txBox="1">
            <a:spLocks/>
          </p:cNvSpPr>
          <p:nvPr/>
        </p:nvSpPr>
        <p:spPr>
          <a:xfrm>
            <a:off x="549217" y="3465625"/>
            <a:ext cx="4032854" cy="474278"/>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defTabSz="815768">
              <a:buClr>
                <a:srgbClr val="102345"/>
              </a:buClr>
              <a:buNone/>
            </a:pPr>
            <a:r>
              <a:rPr lang="en-AU" sz="1400" dirty="0">
                <a:solidFill>
                  <a:srgbClr val="102345"/>
                </a:solidFill>
                <a:latin typeface="Calibre Medium"/>
              </a:rPr>
              <a:t>Proven</a:t>
            </a:r>
            <a:r>
              <a:rPr lang="en-AU" sz="1400" dirty="0">
                <a:solidFill>
                  <a:srgbClr val="102345"/>
                </a:solidFill>
                <a:latin typeface="Calibre Light"/>
              </a:rPr>
              <a:t> investment approach that has delivered strong returns for over </a:t>
            </a:r>
            <a:r>
              <a:rPr lang="en-AU" sz="1400" dirty="0">
                <a:solidFill>
                  <a:srgbClr val="102345"/>
                </a:solidFill>
                <a:latin typeface="Calibre Medium"/>
              </a:rPr>
              <a:t>20 years</a:t>
            </a:r>
          </a:p>
        </p:txBody>
      </p:sp>
      <p:sp>
        <p:nvSpPr>
          <p:cNvPr id="18" name="Content Placeholder 2"/>
          <p:cNvSpPr txBox="1">
            <a:spLocks/>
          </p:cNvSpPr>
          <p:nvPr/>
        </p:nvSpPr>
        <p:spPr>
          <a:xfrm>
            <a:off x="549216" y="4198830"/>
            <a:ext cx="2078568" cy="533161"/>
          </a:xfrm>
          <a:prstGeom prst="rect">
            <a:avLst/>
          </a:prstGeom>
        </p:spPr>
        <p:txBody>
          <a:bodyPr vert="horz" lIns="0" tIns="0" rIns="0" bIns="0" rtlCol="0">
            <a:noAutofit/>
          </a:bodyPr>
          <a:lstStyle>
            <a:lvl1pPr marL="167303" indent="-167303" algn="l" defTabSz="81578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4483" indent="-167303"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7555" indent="-178258"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4859" indent="-179252" algn="l" defTabSz="81578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0128" indent="-180250" algn="l" defTabSz="81578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7429"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4735"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20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79340" indent="-167303" algn="l" defTabSz="81578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indent="0" defTabSz="815768">
              <a:buClr>
                <a:srgbClr val="102345"/>
              </a:buClr>
              <a:buNone/>
            </a:pPr>
            <a:r>
              <a:rPr lang="en-AU" sz="1400" dirty="0">
                <a:solidFill>
                  <a:srgbClr val="102345"/>
                </a:solidFill>
                <a:latin typeface="Calibre Light"/>
              </a:rPr>
              <a:t>Committed to </a:t>
            </a:r>
            <a:r>
              <a:rPr lang="en-AU" sz="1400" dirty="0">
                <a:solidFill>
                  <a:srgbClr val="102345"/>
                </a:solidFill>
                <a:latin typeface="Calibre Medium"/>
              </a:rPr>
              <a:t>philanthropic </a:t>
            </a:r>
            <a:r>
              <a:rPr lang="en-AU" sz="1400" dirty="0">
                <a:solidFill>
                  <a:srgbClr val="102345"/>
                </a:solidFill>
                <a:latin typeface="Calibre Light"/>
              </a:rPr>
              <a:t>and</a:t>
            </a:r>
            <a:r>
              <a:rPr lang="en-AU" sz="1400" dirty="0">
                <a:solidFill>
                  <a:srgbClr val="102345"/>
                </a:solidFill>
                <a:latin typeface="Calibre Medium"/>
              </a:rPr>
              <a:t> advocacy initiatives</a:t>
            </a:r>
            <a:endParaRPr lang="en-AU" sz="1400" dirty="0">
              <a:solidFill>
                <a:srgbClr val="102345"/>
              </a:solidFill>
              <a:latin typeface="Calibre Light"/>
            </a:endParaRPr>
          </a:p>
        </p:txBody>
      </p:sp>
      <p:cxnSp>
        <p:nvCxnSpPr>
          <p:cNvPr id="13" name="Straight Connector 12"/>
          <p:cNvCxnSpPr/>
          <p:nvPr/>
        </p:nvCxnSpPr>
        <p:spPr>
          <a:xfrm>
            <a:off x="539554" y="2614652"/>
            <a:ext cx="404251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39554" y="3309519"/>
            <a:ext cx="404251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9554" y="4011909"/>
            <a:ext cx="404251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52599" y="4184076"/>
            <a:ext cx="2121869" cy="497153"/>
          </a:xfrm>
          <a:prstGeom prst="rect">
            <a:avLst/>
          </a:prstGeom>
        </p:spPr>
      </p:pic>
    </p:spTree>
    <p:extLst>
      <p:ext uri="{BB962C8B-B14F-4D97-AF65-F5344CB8AC3E}">
        <p14:creationId xmlns:p14="http://schemas.microsoft.com/office/powerpoint/2010/main" val="523497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Content Placeholder 2">
            <a:extLst>
              <a:ext uri="{FF2B5EF4-FFF2-40B4-BE49-F238E27FC236}">
                <a16:creationId xmlns:a16="http://schemas.microsoft.com/office/drawing/2014/main" xmlns="" id="{5D7F7525-B40D-44A8-9377-7431388CEDDD}"/>
              </a:ext>
            </a:extLst>
          </p:cNvPr>
          <p:cNvSpPr>
            <a:spLocks noGrp="1"/>
          </p:cNvSpPr>
          <p:nvPr>
            <p:ph idx="1"/>
          </p:nvPr>
        </p:nvSpPr>
        <p:spPr>
          <a:xfrm>
            <a:off x="524198" y="694400"/>
            <a:ext cx="6768752" cy="614536"/>
          </a:xfrm>
        </p:spPr>
        <p:txBody>
          <a:bodyPr/>
          <a:lstStyle/>
          <a:p>
            <a:pPr marL="0" indent="0">
              <a:buNone/>
            </a:pPr>
            <a:r>
              <a:rPr lang="en-AU" sz="2700" dirty="0">
                <a:solidFill>
                  <a:srgbClr val="102345"/>
                </a:solidFill>
                <a:latin typeface="Calluna"/>
                <a:cs typeface="Calluna"/>
              </a:rPr>
              <a:t>Investment &amp; management team</a:t>
            </a:r>
          </a:p>
        </p:txBody>
      </p:sp>
      <p:sp>
        <p:nvSpPr>
          <p:cNvPr id="34" name="Content Placeholder 2"/>
          <p:cNvSpPr txBox="1">
            <a:spLocks/>
          </p:cNvSpPr>
          <p:nvPr/>
        </p:nvSpPr>
        <p:spPr bwMode="auto">
          <a:xfrm>
            <a:off x="6434433" y="2152241"/>
            <a:ext cx="1173821" cy="59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Martin Hickson</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BBus</a:t>
            </a:r>
            <a:r>
              <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a:t>
            </a: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BComp</a:t>
            </a:r>
            <a:r>
              <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a:t>
            </a: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MAppFin</a:t>
            </a:r>
            <a:endPar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Portfolio Manager</a:t>
            </a:r>
          </a:p>
        </p:txBody>
      </p:sp>
      <p:sp>
        <p:nvSpPr>
          <p:cNvPr id="36" name="Content Placeholder 2"/>
          <p:cNvSpPr txBox="1">
            <a:spLocks/>
          </p:cNvSpPr>
          <p:nvPr/>
        </p:nvSpPr>
        <p:spPr bwMode="auto">
          <a:xfrm>
            <a:off x="515731" y="3978599"/>
            <a:ext cx="1008111" cy="70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John Ayoub</a:t>
            </a:r>
            <a:r>
              <a:rPr kumimoji="0" lang="en-GB" altLang="en-US" sz="700" b="0" i="0" u="none" strike="noStrike" kern="1200" cap="none" spc="0" normalizeH="0" baseline="0" noProof="0" dirty="0">
                <a:ln>
                  <a:noFill/>
                </a:ln>
                <a:solidFill>
                  <a:srgbClr val="102345"/>
                </a:solidFill>
                <a:effectLst/>
                <a:uLnTx/>
                <a:uFillTx/>
                <a:latin typeface="Calibre Medium"/>
                <a:ea typeface="Arial" charset="0"/>
                <a:cs typeface="Arial" charset="0"/>
              </a:rPr>
              <a:t/>
            </a:r>
            <a:br>
              <a:rPr kumimoji="0" lang="en-GB" altLang="en-US" sz="70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LLB BA </a:t>
            </a: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GradCertAppFin</a:t>
            </a:r>
            <a:endPar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Senior Equity Analyst</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endParaRPr kumimoji="0" lang="en-GB" altLang="en-US" sz="1050" b="0" i="0" u="none" strike="noStrike" kern="1200" cap="none" spc="0" normalizeH="0" baseline="0" noProof="0" dirty="0">
              <a:ln>
                <a:noFill/>
              </a:ln>
              <a:solidFill>
                <a:srgbClr val="102345"/>
              </a:solidFill>
              <a:effectLst/>
              <a:uLnTx/>
              <a:uFillTx/>
              <a:latin typeface="Calibre Light"/>
              <a:ea typeface="Arial Unicode MS" pitchFamily="34" charset="-128"/>
              <a:cs typeface="Arial Unicode MS" pitchFamily="34" charset="-128"/>
            </a:endParaRPr>
          </a:p>
        </p:txBody>
      </p:sp>
      <p:sp>
        <p:nvSpPr>
          <p:cNvPr id="37" name="Content Placeholder 2"/>
          <p:cNvSpPr txBox="1">
            <a:spLocks/>
          </p:cNvSpPr>
          <p:nvPr/>
        </p:nvSpPr>
        <p:spPr bwMode="auto">
          <a:xfrm>
            <a:off x="1692701" y="3978599"/>
            <a:ext cx="1010412" cy="70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Nick Healy</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BEng MBA</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Global Equity Analyst</a:t>
            </a:r>
            <a:endPar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endParaRPr>
          </a:p>
        </p:txBody>
      </p:sp>
      <p:sp>
        <p:nvSpPr>
          <p:cNvPr id="38" name="Content Placeholder 2"/>
          <p:cNvSpPr txBox="1">
            <a:spLocks/>
          </p:cNvSpPr>
          <p:nvPr/>
        </p:nvSpPr>
        <p:spPr bwMode="auto">
          <a:xfrm>
            <a:off x="5254377" y="2152241"/>
            <a:ext cx="1140451" cy="58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Matthew Haupt </a:t>
            </a:r>
            <a:r>
              <a:rPr kumimoji="0" lang="en-GB" altLang="en-US" sz="800" b="0" i="0" u="none" strike="noStrike" kern="1200" cap="none" spc="0" normalizeH="0" baseline="0" noProof="0" dirty="0">
                <a:ln>
                  <a:noFill/>
                </a:ln>
                <a:solidFill>
                  <a:srgbClr val="102345"/>
                </a:solidFill>
                <a:effectLst/>
                <a:uLnTx/>
                <a:uFillTx/>
                <a:latin typeface="Calibre Medium"/>
                <a:ea typeface="Arial" charset="0"/>
                <a:cs typeface="Arial" charset="0"/>
              </a:rPr>
              <a:t>CFA</a:t>
            </a: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BCom</a:t>
            </a:r>
            <a:r>
              <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a:t>
            </a: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GradDipAppFin</a:t>
            </a:r>
            <a:endPar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Portfolio Manager</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endParaRPr kumimoji="0" lang="en-GB" altLang="en-US" sz="1050" b="0" i="0" u="none" strike="noStrike" kern="1200" cap="none" spc="0" normalizeH="0" baseline="0" noProof="0" dirty="0">
              <a:ln>
                <a:noFill/>
              </a:ln>
              <a:solidFill>
                <a:srgbClr val="102345"/>
              </a:solidFill>
              <a:effectLst/>
              <a:uLnTx/>
              <a:uFillTx/>
              <a:latin typeface="Calibre Light"/>
              <a:ea typeface="Arial Unicode MS" pitchFamily="34" charset="-128"/>
              <a:cs typeface="Arial Unicode MS" pitchFamily="34" charset="-128"/>
            </a:endParaRPr>
          </a:p>
        </p:txBody>
      </p:sp>
      <p:sp>
        <p:nvSpPr>
          <p:cNvPr id="39" name="Content Placeholder 2"/>
          <p:cNvSpPr txBox="1">
            <a:spLocks/>
          </p:cNvSpPr>
          <p:nvPr/>
        </p:nvSpPr>
        <p:spPr bwMode="auto">
          <a:xfrm>
            <a:off x="2867383" y="3978599"/>
            <a:ext cx="1026740" cy="70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Tobias Yao CFA</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BCom</a:t>
            </a:r>
            <a:endPar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Senior Equity Analyst</a:t>
            </a:r>
            <a: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 </a:t>
            </a:r>
            <a:endPar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endParaRPr>
          </a:p>
        </p:txBody>
      </p:sp>
      <p:sp>
        <p:nvSpPr>
          <p:cNvPr id="40" name="Content Placeholder 2"/>
          <p:cNvSpPr txBox="1">
            <a:spLocks/>
          </p:cNvSpPr>
          <p:nvPr/>
        </p:nvSpPr>
        <p:spPr bwMode="auto">
          <a:xfrm>
            <a:off x="7612534" y="2152241"/>
            <a:ext cx="1016325" cy="56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Oscar Oberg </a:t>
            </a:r>
            <a:r>
              <a:rPr kumimoji="0" lang="en-GB" altLang="en-US" sz="800" b="0" i="0" u="none" strike="noStrike" kern="1200" cap="none" spc="0" normalizeH="0" baseline="0" noProof="0" dirty="0">
                <a:ln>
                  <a:noFill/>
                </a:ln>
                <a:solidFill>
                  <a:srgbClr val="102345"/>
                </a:solidFill>
                <a:effectLst/>
                <a:uLnTx/>
                <a:uFillTx/>
                <a:latin typeface="Calibre Medium"/>
                <a:ea typeface="Arial" charset="0"/>
                <a:cs typeface="Arial" charset="0"/>
              </a:rPr>
              <a:t>CFA</a:t>
            </a: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US"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LLB </a:t>
            </a:r>
            <a:r>
              <a:rPr kumimoji="0" lang="en-US"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BBus</a:t>
            </a:r>
            <a:endParaRPr kumimoji="0" lang="en-US"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Portfolio Manager</a:t>
            </a:r>
          </a:p>
        </p:txBody>
      </p:sp>
      <p:pic>
        <p:nvPicPr>
          <p:cNvPr id="41" name="Picture 40"/>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98957" y="1349608"/>
            <a:ext cx="1008112" cy="630070"/>
          </a:xfrm>
          <a:prstGeom prst="rect">
            <a:avLst/>
          </a:prstGeom>
        </p:spPr>
      </p:pic>
      <p:pic>
        <p:nvPicPr>
          <p:cNvPr id="42" name="Picture 41" descr="WAM Portraits 24.jpg"/>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5259676" y="1349609"/>
            <a:ext cx="1008111" cy="630069"/>
          </a:xfrm>
          <a:prstGeom prst="rect">
            <a:avLst/>
          </a:prstGeom>
        </p:spPr>
      </p:pic>
      <p:pic>
        <p:nvPicPr>
          <p:cNvPr id="43" name="Picture 42" descr="WAM Portraits 23.jpg"/>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6434433" y="1349608"/>
            <a:ext cx="1008112" cy="630070"/>
          </a:xfrm>
          <a:prstGeom prst="rect">
            <a:avLst/>
          </a:prstGeom>
        </p:spPr>
      </p:pic>
      <p:pic>
        <p:nvPicPr>
          <p:cNvPr id="44" name="Picture 43" descr="WAM Portraits 29.jpg"/>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2871972" y="3147814"/>
            <a:ext cx="1008112" cy="643447"/>
          </a:xfrm>
          <a:prstGeom prst="rect">
            <a:avLst/>
          </a:prstGeom>
        </p:spPr>
      </p:pic>
      <p:pic>
        <p:nvPicPr>
          <p:cNvPr id="45" name="Picture 44" descr="WAM Portraits 7.jpg"/>
          <p:cNvPicPr>
            <a:picLocks noChangeAspect="1"/>
          </p:cNvPicPr>
          <p:nvPr/>
        </p:nvPicPr>
        <p:blipFill>
          <a:blip r:embed="rId7" cstate="screen">
            <a:grayscl/>
            <a:extLst>
              <a:ext uri="{28A0092B-C50C-407E-A947-70E740481C1C}">
                <a14:useLocalDpi xmlns:a14="http://schemas.microsoft.com/office/drawing/2010/main"/>
              </a:ext>
            </a:extLst>
          </a:blip>
          <a:stretch>
            <a:fillRect/>
          </a:stretch>
        </p:blipFill>
        <p:spPr>
          <a:xfrm>
            <a:off x="515731" y="3154503"/>
            <a:ext cx="1008111" cy="630069"/>
          </a:xfrm>
          <a:prstGeom prst="rect">
            <a:avLst/>
          </a:prstGeom>
        </p:spPr>
      </p:pic>
      <p:pic>
        <p:nvPicPr>
          <p:cNvPr id="46" name="Picture 45" descr="WAM Portraits 27.jpg"/>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7609190" y="1349608"/>
            <a:ext cx="1008112" cy="630070"/>
          </a:xfrm>
          <a:prstGeom prst="rect">
            <a:avLst/>
          </a:prstGeom>
        </p:spPr>
      </p:pic>
      <p:sp>
        <p:nvSpPr>
          <p:cNvPr id="47" name="Content Placeholder 2"/>
          <p:cNvSpPr txBox="1">
            <a:spLocks/>
          </p:cNvSpPr>
          <p:nvPr/>
        </p:nvSpPr>
        <p:spPr bwMode="auto">
          <a:xfrm>
            <a:off x="7660131" y="3978599"/>
            <a:ext cx="1016325" cy="73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Martyn McCathie </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General Manager </a:t>
            </a:r>
            <a:endPar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endParaRPr>
          </a:p>
        </p:txBody>
      </p:sp>
      <p:sp>
        <p:nvSpPr>
          <p:cNvPr id="48" name="Content Placeholder 2"/>
          <p:cNvSpPr txBox="1">
            <a:spLocks/>
          </p:cNvSpPr>
          <p:nvPr/>
        </p:nvSpPr>
        <p:spPr bwMode="auto">
          <a:xfrm>
            <a:off x="6404390" y="3978599"/>
            <a:ext cx="1335585" cy="91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James McNamara</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AU"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BJourn</a:t>
            </a:r>
            <a:r>
              <a:rPr kumimoji="0" lang="en-AU"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a:t>
            </a:r>
            <a:r>
              <a:rPr kumimoji="0" lang="en-AU"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MComn</a:t>
            </a:r>
            <a:r>
              <a:rPr kumimoji="0" lang="en-AU"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a:t>
            </a:r>
            <a:r>
              <a:rPr kumimoji="0" lang="en-AU"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GradDipFin</a:t>
            </a:r>
            <a:endParaRPr kumimoji="0" lang="en-AU"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Head of Corporate </a:t>
            </a:r>
            <a:b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br>
            <a: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Affairs</a:t>
            </a:r>
            <a:endPar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endParaRPr>
          </a:p>
        </p:txBody>
      </p:sp>
      <p:pic>
        <p:nvPicPr>
          <p:cNvPr id="49" name="Picture 2"/>
          <p:cNvPicPr>
            <a:picLocks noChangeAspect="1" noChangeArrowheads="1"/>
          </p:cNvPicPr>
          <p:nvPr/>
        </p:nvPicPr>
        <p:blipFill rotWithShape="1">
          <a:blip r:embed="rId9" cstate="screen">
            <a:grayscl/>
            <a:extLst>
              <a:ext uri="{28A0092B-C50C-407E-A947-70E740481C1C}">
                <a14:useLocalDpi xmlns:a14="http://schemas.microsoft.com/office/drawing/2010/main"/>
              </a:ext>
            </a:extLst>
          </a:blip>
          <a:srcRect/>
          <a:stretch/>
        </p:blipFill>
        <p:spPr bwMode="auto">
          <a:xfrm>
            <a:off x="7608298" y="3153966"/>
            <a:ext cx="1024796" cy="631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 descr="C:\Users\alexandra.hopper\Desktop\James_1.jpg"/>
          <p:cNvPicPr>
            <a:picLocks noChangeAspect="1" noChangeArrowheads="1"/>
          </p:cNvPicPr>
          <p:nvPr/>
        </p:nvPicPr>
        <p:blipFill>
          <a:blip r:embed="rId10" cstate="screen">
            <a:grayscl/>
            <a:extLst>
              <a:ext uri="{28A0092B-C50C-407E-A947-70E740481C1C}">
                <a14:useLocalDpi xmlns:a14="http://schemas.microsoft.com/office/drawing/2010/main"/>
              </a:ext>
            </a:extLst>
          </a:blip>
          <a:srcRect/>
          <a:stretch>
            <a:fillRect/>
          </a:stretch>
        </p:blipFill>
        <p:spPr bwMode="auto">
          <a:xfrm>
            <a:off x="6404390" y="3153638"/>
            <a:ext cx="1035050" cy="631798"/>
          </a:xfrm>
          <a:prstGeom prst="rect">
            <a:avLst/>
          </a:prstGeom>
          <a:noFill/>
          <a:extLst>
            <a:ext uri="{909E8E84-426E-40DD-AFC4-6F175D3DCCD1}">
              <a14:hiddenFill xmlns:a14="http://schemas.microsoft.com/office/drawing/2010/main">
                <a:solidFill>
                  <a:srgbClr val="FFFFFF"/>
                </a:solidFill>
              </a14:hiddenFill>
            </a:ext>
          </a:extLst>
        </p:spPr>
      </p:pic>
      <p:sp>
        <p:nvSpPr>
          <p:cNvPr id="51" name="Content Placeholder 2"/>
          <p:cNvSpPr txBox="1">
            <a:spLocks/>
          </p:cNvSpPr>
          <p:nvPr/>
        </p:nvSpPr>
        <p:spPr bwMode="auto">
          <a:xfrm>
            <a:off x="5225914" y="3978599"/>
            <a:ext cx="1005760" cy="56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Jesse Hamilton</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AU"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BCom</a:t>
            </a:r>
            <a:r>
              <a:rPr kumimoji="0" lang="en-AU"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CA</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AU"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Chief Financial Officer</a:t>
            </a:r>
            <a:endPar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endParaRPr>
          </a:p>
        </p:txBody>
      </p:sp>
      <p:pic>
        <p:nvPicPr>
          <p:cNvPr id="52" name="Picture 51"/>
          <p:cNvPicPr>
            <a:picLocks noChangeAspect="1"/>
          </p:cNvPicPr>
          <p:nvPr/>
        </p:nvPicPr>
        <p:blipFill rotWithShape="1">
          <a:blip r:embed="rId11" cstate="screen">
            <a:grayscl/>
            <a:extLst>
              <a:ext uri="{28A0092B-C50C-407E-A947-70E740481C1C}">
                <a14:useLocalDpi xmlns:a14="http://schemas.microsoft.com/office/drawing/2010/main"/>
              </a:ext>
            </a:extLst>
          </a:blip>
          <a:srcRect/>
          <a:stretch/>
        </p:blipFill>
        <p:spPr>
          <a:xfrm>
            <a:off x="5225914" y="3148563"/>
            <a:ext cx="1009617" cy="641949"/>
          </a:xfrm>
          <a:prstGeom prst="rect">
            <a:avLst/>
          </a:prstGeom>
        </p:spPr>
      </p:pic>
      <p:pic>
        <p:nvPicPr>
          <p:cNvPr id="53" name="Picture 52"/>
          <p:cNvPicPr>
            <a:picLocks noChangeAspect="1"/>
          </p:cNvPicPr>
          <p:nvPr/>
        </p:nvPicPr>
        <p:blipFill rotWithShape="1">
          <a:blip r:embed="rId12" cstate="screen">
            <a:grayscl/>
            <a:extLst>
              <a:ext uri="{28A0092B-C50C-407E-A947-70E740481C1C}">
                <a14:useLocalDpi xmlns:a14="http://schemas.microsoft.com/office/drawing/2010/main"/>
              </a:ext>
            </a:extLst>
          </a:blip>
          <a:srcRect/>
          <a:stretch/>
        </p:blipFill>
        <p:spPr>
          <a:xfrm>
            <a:off x="4048943" y="3151053"/>
            <a:ext cx="1008112" cy="636968"/>
          </a:xfrm>
          <a:prstGeom prst="rect">
            <a:avLst/>
          </a:prstGeom>
        </p:spPr>
      </p:pic>
      <p:sp>
        <p:nvSpPr>
          <p:cNvPr id="54" name="Content Placeholder 2"/>
          <p:cNvSpPr txBox="1">
            <a:spLocks/>
          </p:cNvSpPr>
          <p:nvPr/>
        </p:nvSpPr>
        <p:spPr bwMode="auto">
          <a:xfrm>
            <a:off x="4048944" y="3978599"/>
            <a:ext cx="1044086" cy="70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815768"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Cooper Rogers</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US"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BCom</a:t>
            </a:r>
            <a:r>
              <a:rPr kumimoji="0" lang="en-US"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a:t>
            </a:r>
            <a:r>
              <a:rPr kumimoji="0" lang="en-US"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GradDipAppFin</a:t>
            </a:r>
            <a:endParaRPr kumimoji="0" lang="en-US" alt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815768" rtl="0" eaLnBrk="1" fontAlgn="auto" latinLnBrk="0" hangingPunct="1">
              <a:lnSpc>
                <a:spcPct val="100000"/>
              </a:lnSpc>
              <a:spcBef>
                <a:spcPct val="20000"/>
              </a:spcBef>
              <a:spcAft>
                <a:spcPts val="0"/>
              </a:spcAft>
              <a:buClrTx/>
              <a:buSzTx/>
              <a:buFont typeface="Arial" pitchFamily="34" charset="0"/>
              <a:buNone/>
              <a:tabLst/>
              <a:defRPr/>
            </a:pPr>
            <a:r>
              <a:rPr kumimoji="0" lang="en-US"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Assistant Dealer</a:t>
            </a:r>
          </a:p>
        </p:txBody>
      </p:sp>
      <p:sp>
        <p:nvSpPr>
          <p:cNvPr id="55" name="Content Placeholder 2">
            <a:extLst>
              <a:ext uri="{FF2B5EF4-FFF2-40B4-BE49-F238E27FC236}">
                <a16:creationId xmlns:a16="http://schemas.microsoft.com/office/drawing/2014/main" xmlns="" id="{4040CF8E-BAC9-4383-A0B8-BE5AD2D108F6}"/>
              </a:ext>
            </a:extLst>
          </p:cNvPr>
          <p:cNvSpPr txBox="1">
            <a:spLocks/>
          </p:cNvSpPr>
          <p:nvPr/>
        </p:nvSpPr>
        <p:spPr bwMode="auto">
          <a:xfrm>
            <a:off x="1712367" y="2152241"/>
            <a:ext cx="994701" cy="74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Kate Thorley</a:t>
            </a:r>
            <a:r>
              <a:rPr kumimoji="0" lang="en-GB" altLang="en-US" sz="1050" b="1" i="0" u="none" strike="noStrike" kern="1200" cap="none" spc="0" normalizeH="0" baseline="0" noProof="0" dirty="0">
                <a:ln>
                  <a:noFill/>
                </a:ln>
                <a:solidFill>
                  <a:srgbClr val="000000"/>
                </a:solidFill>
                <a:effectLst/>
                <a:uLnTx/>
                <a:uFillTx/>
                <a:latin typeface="Calibre Light"/>
                <a:ea typeface="Arial" charset="0"/>
                <a:cs typeface="Arial" charset="0"/>
              </a:rPr>
              <a:t/>
            </a:r>
            <a:br>
              <a:rPr kumimoji="0" lang="en-GB" altLang="en-US" sz="1050" b="1" i="0" u="none" strike="noStrike" kern="1200" cap="none" spc="0" normalizeH="0" baseline="0" noProof="0" dirty="0">
                <a:ln>
                  <a:noFill/>
                </a:ln>
                <a:solidFill>
                  <a:srgbClr val="000000"/>
                </a:solidFill>
                <a:effectLst/>
                <a:uLnTx/>
                <a:uFillTx/>
                <a:latin typeface="Calibre Light"/>
                <a:ea typeface="Arial" charset="0"/>
                <a:cs typeface="Arial" charset="0"/>
              </a:rPr>
            </a:br>
            <a:r>
              <a:rPr kumimoji="0" lang="en-GB" altLang="en-US" sz="700" b="0" i="0" u="none" strike="noStrike" kern="1200" cap="none" spc="0" normalizeH="0" baseline="0" noProof="0" dirty="0" err="1">
                <a:ln>
                  <a:noFill/>
                </a:ln>
                <a:solidFill>
                  <a:srgbClr val="102345"/>
                </a:solidFill>
                <a:effectLst/>
                <a:uLnTx/>
                <a:uFillTx/>
                <a:latin typeface="Calibre Light"/>
                <a:ea typeface="Arial" charset="0"/>
                <a:cs typeface="Arial" charset="0"/>
              </a:rPr>
              <a:t>BCom</a:t>
            </a:r>
            <a:r>
              <a:rPr kumimoji="0" lang="en-GB" altLang="en-US" sz="700" b="0" i="0" u="none" strike="noStrike" kern="1200" cap="none" spc="0" normalizeH="0" baseline="0" noProof="0" dirty="0">
                <a:ln>
                  <a:noFill/>
                </a:ln>
                <a:solidFill>
                  <a:srgbClr val="102345"/>
                </a:solidFill>
                <a:effectLst/>
                <a:uLnTx/>
                <a:uFillTx/>
                <a:latin typeface="Calibre Light"/>
                <a:ea typeface="Arial" charset="0"/>
                <a:cs typeface="Arial" charset="0"/>
              </a:rPr>
              <a:t> CA GAICD</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Chief Executive </a:t>
            </a:r>
            <a:b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b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Officer </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endParaRPr kumimoji="0" lang="en-GB" altLang="en-US" sz="1050" b="0" i="0" u="none" strike="noStrike" kern="1200" cap="none" spc="0" normalizeH="0" baseline="0" noProof="0" dirty="0">
              <a:ln>
                <a:noFill/>
              </a:ln>
              <a:solidFill>
                <a:srgbClr val="102345"/>
              </a:solidFill>
              <a:effectLst/>
              <a:uLnTx/>
              <a:uFillTx/>
              <a:latin typeface="Calibre Light"/>
              <a:ea typeface="Arial Unicode MS" pitchFamily="34" charset="-128"/>
              <a:cs typeface="Arial Unicode MS" pitchFamily="34" charset="-128"/>
            </a:endParaRPr>
          </a:p>
        </p:txBody>
      </p:sp>
      <p:pic>
        <p:nvPicPr>
          <p:cNvPr id="56" name="Picture 55"/>
          <p:cNvPicPr>
            <a:picLocks noChangeAspect="1"/>
          </p:cNvPicPr>
          <p:nvPr/>
        </p:nvPicPr>
        <p:blipFill>
          <a:blip r:embed="rId13" cstate="screen">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a:ext>
            </a:extLst>
          </a:blip>
          <a:stretch>
            <a:fillRect/>
          </a:stretch>
        </p:blipFill>
        <p:spPr>
          <a:xfrm>
            <a:off x="1692701" y="3154069"/>
            <a:ext cx="1010412" cy="630936"/>
          </a:xfrm>
          <a:prstGeom prst="rect">
            <a:avLst/>
          </a:prstGeom>
        </p:spPr>
      </p:pic>
      <p:sp>
        <p:nvSpPr>
          <p:cNvPr id="66" name="Content Placeholder 2">
            <a:extLst>
              <a:ext uri="{FF2B5EF4-FFF2-40B4-BE49-F238E27FC236}">
                <a16:creationId xmlns:a16="http://schemas.microsoft.com/office/drawing/2014/main" xmlns="" id="{9C07204C-2250-453B-8546-E0A3053ABF6E}"/>
              </a:ext>
            </a:extLst>
          </p:cNvPr>
          <p:cNvSpPr txBox="1">
            <a:spLocks/>
          </p:cNvSpPr>
          <p:nvPr/>
        </p:nvSpPr>
        <p:spPr>
          <a:xfrm>
            <a:off x="517836" y="2152241"/>
            <a:ext cx="1036018" cy="687386"/>
          </a:xfrm>
          <a:prstGeom prst="rect">
            <a:avLst/>
          </a:prstGeom>
        </p:spPr>
        <p:txBody>
          <a:bodyPr vert="horz" lIns="0" tIns="0" rIns="0" bIns="0" rtlCol="0">
            <a:noAutofit/>
          </a:bodyPr>
          <a:lstStyle>
            <a:lvl1pPr marL="167408" indent="-167408" algn="l" defTabSz="816299" rtl="0" eaLnBrk="1" latinLnBrk="0" hangingPunct="1">
              <a:spcBef>
                <a:spcPts val="0"/>
              </a:spcBef>
              <a:buClr>
                <a:schemeClr val="tx1"/>
              </a:buClr>
              <a:buFont typeface="Calibre Light" pitchFamily="34" charset="0"/>
              <a:buChar char="–"/>
              <a:defRPr sz="1900" kern="1200">
                <a:solidFill>
                  <a:schemeClr val="tx1"/>
                </a:solidFill>
                <a:latin typeface="+mn-lt"/>
                <a:ea typeface="+mn-ea"/>
                <a:cs typeface="+mn-cs"/>
              </a:defRPr>
            </a:lvl1pPr>
            <a:lvl2pPr marL="845010" indent="-167408" algn="l" defTabSz="81629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2pPr>
            <a:lvl3pPr marL="1068220" indent="-178369" algn="l" defTabSz="81629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3pPr>
            <a:lvl4pPr marL="1235627" indent="-179365" algn="l" defTabSz="816299" rtl="0" eaLnBrk="1" latinLnBrk="0" hangingPunct="1">
              <a:spcBef>
                <a:spcPts val="0"/>
              </a:spcBef>
              <a:buClr>
                <a:schemeClr val="accent2"/>
              </a:buClr>
              <a:buFont typeface="Calibre Light" pitchFamily="34" charset="0"/>
              <a:buChar char="/"/>
              <a:defRPr sz="1900" kern="1200">
                <a:solidFill>
                  <a:srgbClr val="7B858E"/>
                </a:solidFill>
                <a:latin typeface="+mn-lt"/>
                <a:ea typeface="+mn-ea"/>
                <a:cs typeface="+mn-cs"/>
              </a:defRPr>
            </a:lvl4pPr>
            <a:lvl5pPr marL="1411007" indent="-180362" algn="l" defTabSz="816299" rtl="0" eaLnBrk="1" latinLnBrk="0" hangingPunct="1">
              <a:spcBef>
                <a:spcPts val="0"/>
              </a:spcBef>
              <a:buClr>
                <a:schemeClr val="accent2"/>
              </a:buClr>
              <a:buFont typeface="Calibre Light" pitchFamily="34" charset="0"/>
              <a:buChar char="/"/>
              <a:defRPr sz="1900" kern="1200" baseline="0">
                <a:solidFill>
                  <a:srgbClr val="7B858E"/>
                </a:solidFill>
                <a:latin typeface="+mn-lt"/>
                <a:ea typeface="+mn-ea"/>
                <a:cs typeface="+mn-cs"/>
              </a:defRPr>
            </a:lvl5pPr>
            <a:lvl6pPr marL="1578414" indent="-167408" algn="l" defTabSz="81629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6pPr>
            <a:lvl7pPr marL="1745822" indent="-167408" algn="l" defTabSz="81629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7pPr>
            <a:lvl8pPr marL="1913230" indent="-167408" algn="l" defTabSz="81629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8pPr>
            <a:lvl9pPr marL="2080637" indent="-167408" algn="l" defTabSz="816299" rtl="0" eaLnBrk="1" latinLnBrk="0" hangingPunct="1">
              <a:spcBef>
                <a:spcPts val="0"/>
              </a:spcBef>
              <a:buClr>
                <a:schemeClr val="accent2"/>
              </a:buClr>
              <a:buFont typeface="Calibre Light" pitchFamily="34" charset="0"/>
              <a:buChar char="/"/>
              <a:defRPr sz="1800" kern="1200">
                <a:solidFill>
                  <a:srgbClr val="7B858E"/>
                </a:solidFill>
                <a:latin typeface="+mn-lt"/>
                <a:ea typeface="+mn-ea"/>
                <a:cs typeface="+mn-cs"/>
              </a:defRPr>
            </a:lvl9pPr>
          </a:lstStyle>
          <a:p>
            <a:pPr marL="0" marR="0" lvl="0" indent="0" algn="l" defTabSz="816299" rtl="0" eaLnBrk="1" fontAlgn="auto" latinLnBrk="0" hangingPunct="1">
              <a:lnSpc>
                <a:spcPct val="100000"/>
              </a:lnSpc>
              <a:spcBef>
                <a:spcPts val="0"/>
              </a:spcBef>
              <a:spcAft>
                <a:spcPts val="0"/>
              </a:spcAft>
              <a:buClr>
                <a:srgbClr val="102345"/>
              </a:buClr>
              <a:buSzTx/>
              <a:buFont typeface="Calibre Light" pitchFamily="34" charset="0"/>
              <a:buNone/>
              <a:tabLst/>
              <a:defRPr/>
            </a:pPr>
            <a:r>
              <a:rPr kumimoji="0" lang="en-GB" sz="1050" b="0" i="0" u="none" strike="noStrike" kern="1200" cap="none" spc="0" normalizeH="0" baseline="0" noProof="0" dirty="0">
                <a:ln>
                  <a:noFill/>
                </a:ln>
                <a:solidFill>
                  <a:srgbClr val="102345"/>
                </a:solidFill>
                <a:effectLst/>
                <a:uLnTx/>
                <a:uFillTx/>
                <a:latin typeface="Calibre Medium"/>
                <a:ea typeface="+mn-ea"/>
                <a:cs typeface="Arial" charset="0"/>
              </a:rPr>
              <a:t>Geoff Wilson </a:t>
            </a:r>
            <a:r>
              <a:rPr kumimoji="0" lang="en-GB" sz="800" b="0" i="0" u="none" strike="noStrike" kern="1200" cap="none" spc="0" normalizeH="0" baseline="0" noProof="0" dirty="0">
                <a:ln>
                  <a:noFill/>
                </a:ln>
                <a:solidFill>
                  <a:srgbClr val="102345"/>
                </a:solidFill>
                <a:effectLst/>
                <a:uLnTx/>
                <a:uFillTx/>
                <a:latin typeface="Calibre Medium"/>
                <a:ea typeface="+mn-ea"/>
                <a:cs typeface="Arial" charset="0"/>
              </a:rPr>
              <a:t>AO</a:t>
            </a:r>
          </a:p>
          <a:p>
            <a:pPr marL="0" marR="0" lvl="1" indent="0" algn="l" defTabSz="816299" rtl="0" eaLnBrk="1" fontAlgn="auto" latinLnBrk="0" hangingPunct="1">
              <a:lnSpc>
                <a:spcPct val="100000"/>
              </a:lnSpc>
              <a:spcBef>
                <a:spcPts val="0"/>
              </a:spcBef>
              <a:spcAft>
                <a:spcPts val="500"/>
              </a:spcAft>
              <a:buClr>
                <a:srgbClr val="7B858E"/>
              </a:buClr>
              <a:buSzTx/>
              <a:buFont typeface="Calibre Light" pitchFamily="34" charset="0"/>
              <a:buNone/>
              <a:tabLst/>
              <a:defRPr/>
            </a:pPr>
            <a:r>
              <a:rPr kumimoji="0" 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BSc GMQ FFINSIA FAICD</a:t>
            </a:r>
            <a:endParaRPr kumimoji="0" lang="en-US" sz="700" b="0" i="0" u="none" strike="noStrike" kern="1200" cap="none" spc="0" normalizeH="0" baseline="0" noProof="0" dirty="0">
              <a:ln>
                <a:noFill/>
              </a:ln>
              <a:solidFill>
                <a:srgbClr val="102345"/>
              </a:solidFill>
              <a:effectLst/>
              <a:uLnTx/>
              <a:uFillTx/>
              <a:latin typeface="Calibre Light"/>
              <a:ea typeface="Arial" charset="0"/>
              <a:cs typeface="Arial" charset="0"/>
            </a:endParaRPr>
          </a:p>
          <a:p>
            <a:pPr marL="0" marR="0" lvl="1" indent="0" algn="l" defTabSz="816299" rtl="0" eaLnBrk="1" fontAlgn="auto" latinLnBrk="0" hangingPunct="1">
              <a:lnSpc>
                <a:spcPct val="100000"/>
              </a:lnSpc>
              <a:spcBef>
                <a:spcPts val="0"/>
              </a:spcBef>
              <a:spcAft>
                <a:spcPts val="500"/>
              </a:spcAft>
              <a:buClr>
                <a:srgbClr val="7B858E"/>
              </a:buClr>
              <a:buSzTx/>
              <a:buFont typeface="Calibre Light" pitchFamily="34" charset="0"/>
              <a:buNone/>
              <a:tabLst/>
              <a:defRPr/>
            </a:pPr>
            <a:r>
              <a:rPr kumimoji="0" lang="en-US" sz="1000" b="0" i="0" u="none" strike="noStrike" kern="1200" cap="none" spc="0" normalizeH="0" baseline="0" noProof="0" dirty="0">
                <a:ln>
                  <a:noFill/>
                </a:ln>
                <a:solidFill>
                  <a:srgbClr val="7B858E"/>
                </a:solidFill>
                <a:effectLst/>
                <a:uLnTx/>
                <a:uFillTx/>
                <a:latin typeface="Calibre Light"/>
                <a:ea typeface="+mn-ea"/>
                <a:cs typeface="Arial" charset="0"/>
              </a:rPr>
              <a:t>Chairman </a:t>
            </a:r>
            <a:br>
              <a:rPr kumimoji="0" lang="en-US" sz="1000" b="0" i="0" u="none" strike="noStrike" kern="1200" cap="none" spc="0" normalizeH="0" baseline="0" noProof="0" dirty="0">
                <a:ln>
                  <a:noFill/>
                </a:ln>
                <a:solidFill>
                  <a:srgbClr val="7B858E"/>
                </a:solidFill>
                <a:effectLst/>
                <a:uLnTx/>
                <a:uFillTx/>
                <a:latin typeface="Calibre Light"/>
                <a:ea typeface="+mn-ea"/>
                <a:cs typeface="Arial" charset="0"/>
              </a:rPr>
            </a:br>
            <a:r>
              <a:rPr kumimoji="0" lang="en-US" sz="1000" b="0" i="0" u="none" strike="noStrike" kern="1200" cap="none" spc="0" normalizeH="0" baseline="0" noProof="0" dirty="0">
                <a:ln>
                  <a:noFill/>
                </a:ln>
                <a:solidFill>
                  <a:srgbClr val="7B858E"/>
                </a:solidFill>
                <a:effectLst/>
                <a:uLnTx/>
                <a:uFillTx/>
                <a:latin typeface="Calibre Light"/>
                <a:ea typeface="+mn-ea"/>
                <a:cs typeface="Arial" charset="0"/>
              </a:rPr>
              <a:t>&amp; Portfolio Manager</a:t>
            </a:r>
          </a:p>
        </p:txBody>
      </p:sp>
      <p:pic>
        <p:nvPicPr>
          <p:cNvPr id="69" name="Picture 68" descr="WAM Portraits 5.jpg">
            <a:extLst>
              <a:ext uri="{FF2B5EF4-FFF2-40B4-BE49-F238E27FC236}">
                <a16:creationId xmlns:a16="http://schemas.microsoft.com/office/drawing/2014/main" xmlns="" id="{E74DE540-F070-4C12-BF77-56F6A6D295C3}"/>
              </a:ext>
            </a:extLst>
          </p:cNvPr>
          <p:cNvPicPr>
            <a:picLocks noChangeAspect="1"/>
          </p:cNvPicPr>
          <p:nvPr/>
        </p:nvPicPr>
        <p:blipFill rotWithShape="1">
          <a:blip r:embed="rId15" cstate="screen">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a:ext>
            </a:extLst>
          </a:blip>
          <a:srcRect l="628"/>
          <a:stretch/>
        </p:blipFill>
        <p:spPr>
          <a:xfrm>
            <a:off x="524198" y="1347614"/>
            <a:ext cx="1008112" cy="634058"/>
          </a:xfrm>
          <a:prstGeom prst="rect">
            <a:avLst/>
          </a:prstGeom>
        </p:spPr>
      </p:pic>
      <p:pic>
        <p:nvPicPr>
          <p:cNvPr id="70" name="Picture 69">
            <a:extLst>
              <a:ext uri="{FF2B5EF4-FFF2-40B4-BE49-F238E27FC236}">
                <a16:creationId xmlns:a16="http://schemas.microsoft.com/office/drawing/2014/main" xmlns="" id="{0D8BA6FF-CD96-43EB-871F-2C4D7DAC3FAD}"/>
              </a:ext>
            </a:extLst>
          </p:cNvPr>
          <p:cNvPicPr>
            <a:picLocks noChangeAspect="1"/>
          </p:cNvPicPr>
          <p:nvPr/>
        </p:nvPicPr>
        <p:blipFill rotWithShape="1">
          <a:blip r:embed="rId17" cstate="screen">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a:ext>
            </a:extLst>
          </a:blip>
          <a:srcRect l="3316"/>
          <a:stretch/>
        </p:blipFill>
        <p:spPr>
          <a:xfrm>
            <a:off x="4060769" y="1357375"/>
            <a:ext cx="1032260" cy="614536"/>
          </a:xfrm>
          <a:prstGeom prst="rect">
            <a:avLst/>
          </a:prstGeom>
        </p:spPr>
      </p:pic>
      <p:pic>
        <p:nvPicPr>
          <p:cNvPr id="71" name="Picture 70" descr="WAM Portraits 3.jpg">
            <a:extLst>
              <a:ext uri="{FF2B5EF4-FFF2-40B4-BE49-F238E27FC236}">
                <a16:creationId xmlns:a16="http://schemas.microsoft.com/office/drawing/2014/main" xmlns="" id="{18AAAF98-0D36-4759-AC84-A3BCB7648BF4}"/>
              </a:ext>
            </a:extLst>
          </p:cNvPr>
          <p:cNvPicPr>
            <a:picLocks noChangeAspect="1"/>
          </p:cNvPicPr>
          <p:nvPr/>
        </p:nvPicPr>
        <p:blipFill rotWithShape="1">
          <a:blip r:embed="rId19" cstate="screen">
            <a:extLst>
              <a:ext uri="{BEBA8EAE-BF5A-486C-A8C5-ECC9F3942E4B}">
                <a14:imgProps xmlns:a14="http://schemas.microsoft.com/office/drawing/2010/main">
                  <a14:imgLayer r:embed="rId20">
                    <a14:imgEffect>
                      <a14:saturation sat="0"/>
                    </a14:imgEffect>
                  </a14:imgLayer>
                </a14:imgProps>
              </a:ext>
              <a:ext uri="{28A0092B-C50C-407E-A947-70E740481C1C}">
                <a14:useLocalDpi xmlns:a14="http://schemas.microsoft.com/office/drawing/2010/main"/>
              </a:ext>
            </a:extLst>
          </a:blip>
          <a:srcRect l="-1232" r="-1"/>
          <a:stretch/>
        </p:blipFill>
        <p:spPr>
          <a:xfrm>
            <a:off x="2873716" y="1349643"/>
            <a:ext cx="1020406" cy="630000"/>
          </a:xfrm>
          <a:prstGeom prst="rect">
            <a:avLst/>
          </a:prstGeom>
        </p:spPr>
      </p:pic>
      <p:sp>
        <p:nvSpPr>
          <p:cNvPr id="72" name="Content Placeholder 2">
            <a:extLst>
              <a:ext uri="{FF2B5EF4-FFF2-40B4-BE49-F238E27FC236}">
                <a16:creationId xmlns:a16="http://schemas.microsoft.com/office/drawing/2014/main" xmlns="" id="{0D3DF3F9-D92B-4C3C-9A20-FB2EFA48A0C6}"/>
              </a:ext>
            </a:extLst>
          </p:cNvPr>
          <p:cNvSpPr txBox="1">
            <a:spLocks/>
          </p:cNvSpPr>
          <p:nvPr/>
        </p:nvSpPr>
        <p:spPr bwMode="auto">
          <a:xfrm>
            <a:off x="4068235" y="2152241"/>
            <a:ext cx="1249630" cy="98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ＭＳ Ｐゴシック" pitchFamily="34" charset="-128"/>
                <a:cs typeface="Arial" charset="0"/>
              </a:rPr>
              <a:t>Catriona Burns </a:t>
            </a:r>
            <a:r>
              <a:rPr kumimoji="0" lang="en-GB" altLang="en-US" sz="800" b="0" i="0" u="none" strike="noStrike" kern="1200" cap="none" spc="0" normalizeH="0" baseline="0" noProof="0" dirty="0">
                <a:ln>
                  <a:noFill/>
                </a:ln>
                <a:solidFill>
                  <a:srgbClr val="102345"/>
                </a:solidFill>
                <a:effectLst/>
                <a:uLnTx/>
                <a:uFillTx/>
                <a:latin typeface="Calibre Medium"/>
                <a:ea typeface="ＭＳ Ｐゴシック" pitchFamily="34" charset="-128"/>
                <a:cs typeface="Arial" charset="0"/>
              </a:rPr>
              <a:t>CFA</a:t>
            </a:r>
          </a:p>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BCom</a:t>
            </a:r>
            <a:r>
              <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a:t>
            </a: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MAppFin</a:t>
            </a:r>
            <a:r>
              <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FFINSIA</a:t>
            </a:r>
            <a:r>
              <a:rPr kumimoji="0" lang="en-GB" altLang="en-US" sz="8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a:r>
            <a:br>
              <a:rPr kumimoji="0" lang="en-GB" altLang="en-US" sz="8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br>
            <a:r>
              <a:rPr kumimoji="0" lang="en-GB" altLang="en-US" sz="8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a:r>
            <a:br>
              <a:rPr kumimoji="0" lang="en-GB" altLang="en-US" sz="8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br>
            <a:r>
              <a:rPr kumimoji="0" lang="en-GB" altLang="en-US" sz="1000" b="0" i="0" u="none" strike="noStrike" kern="1200" cap="none" spc="0" normalizeH="0" baseline="0" noProof="0" dirty="0">
                <a:ln>
                  <a:noFill/>
                </a:ln>
                <a:solidFill>
                  <a:srgbClr val="7B858E"/>
                </a:solidFill>
                <a:effectLst/>
                <a:uLnTx/>
                <a:uFillTx/>
                <a:latin typeface="Calibre Light"/>
                <a:ea typeface="ＭＳ Ｐゴシック" pitchFamily="34" charset="-128"/>
                <a:cs typeface="Arial" charset="0"/>
              </a:rPr>
              <a:t>Portfolio Manager</a:t>
            </a:r>
          </a:p>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altLang="en-US" sz="1100" b="0" i="0" u="none" strike="noStrike" kern="1200" cap="none" spc="0" normalizeH="0" baseline="0" noProof="0" dirty="0">
              <a:ln>
                <a:noFill/>
              </a:ln>
              <a:solidFill>
                <a:srgbClr val="102345"/>
              </a:solidFill>
              <a:effectLst/>
              <a:uLnTx/>
              <a:uFillTx/>
              <a:latin typeface="Calibre Light"/>
              <a:ea typeface="Arial Unicode MS" pitchFamily="34" charset="-128"/>
              <a:cs typeface="Arial Unicode MS" pitchFamily="34" charset="-128"/>
            </a:endParaRPr>
          </a:p>
        </p:txBody>
      </p:sp>
      <p:sp>
        <p:nvSpPr>
          <p:cNvPr id="74" name="Content Placeholder 2">
            <a:extLst>
              <a:ext uri="{FF2B5EF4-FFF2-40B4-BE49-F238E27FC236}">
                <a16:creationId xmlns:a16="http://schemas.microsoft.com/office/drawing/2014/main" xmlns="" id="{44FF37C6-70F3-4519-864D-980DA62E8490}"/>
              </a:ext>
            </a:extLst>
          </p:cNvPr>
          <p:cNvSpPr txBox="1">
            <a:spLocks/>
          </p:cNvSpPr>
          <p:nvPr/>
        </p:nvSpPr>
        <p:spPr bwMode="auto">
          <a:xfrm>
            <a:off x="2878891" y="2152241"/>
            <a:ext cx="1045037" cy="8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defRPr sz="2000" b="1">
                <a:solidFill>
                  <a:schemeClr val="tx2"/>
                </a:solidFill>
                <a:latin typeface="Arial Unicode MS" pitchFamily="34" charset="-128"/>
                <a:ea typeface="ＭＳ Ｐゴシック" pitchFamily="34" charset="-128"/>
                <a:cs typeface="Arial Unicode MS" pitchFamily="34" charset="-128"/>
              </a:defRPr>
            </a:lvl1pPr>
            <a:lvl2pPr eaLnBrk="0" hangingPunct="0">
              <a:spcBef>
                <a:spcPct val="20000"/>
              </a:spcBef>
              <a:buFont typeface="Arial" pitchFamily="34" charset="0"/>
              <a:defRPr sz="1600">
                <a:solidFill>
                  <a:schemeClr val="tx1"/>
                </a:solidFill>
                <a:latin typeface="Arial Unicode MS" pitchFamily="34" charset="-128"/>
                <a:ea typeface="ＭＳ Ｐゴシック" pitchFamily="34" charset="-128"/>
                <a:cs typeface="Arial Unicode MS" pitchFamily="34" charset="-128"/>
              </a:defRPr>
            </a:lvl2pPr>
            <a:lvl3pPr marL="1143000" indent="-228600" eaLnBrk="0" hangingPunct="0">
              <a:spcBef>
                <a:spcPct val="20000"/>
              </a:spcBef>
              <a:buClr>
                <a:schemeClr val="tx2"/>
              </a:buClr>
              <a:buSzPct val="70000"/>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3pPr>
            <a:lvl4pPr marL="1600200" indent="-228600" eaLnBrk="0" hangingPunct="0">
              <a:spcBef>
                <a:spcPct val="20000"/>
              </a:spcBef>
              <a:buFont typeface="Arial" pitchFamily="34" charset="0"/>
              <a:buChar char="–"/>
              <a:defRPr sz="1600">
                <a:solidFill>
                  <a:schemeClr val="tx1"/>
                </a:solidFill>
                <a:latin typeface="Arial Unicode MS" pitchFamily="34" charset="-128"/>
                <a:ea typeface="ＭＳ Ｐゴシック" pitchFamily="34" charset="-128"/>
                <a:cs typeface="Arial Unicode MS" pitchFamily="34" charset="-128"/>
              </a:defRPr>
            </a:lvl4pPr>
            <a:lvl5pPr marL="2057400" indent="-228600" eaLnBrk="0" hangingPunct="0">
              <a:spcBef>
                <a:spcPct val="20000"/>
              </a:spcBef>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Arial Unicode MS" pitchFamily="34" charset="-128"/>
                <a:ea typeface="ＭＳ Ｐゴシック" pitchFamily="34" charset="-128"/>
                <a:cs typeface="Arial Unicode MS" pitchFamily="34" charset="-128"/>
              </a:defRPr>
            </a:lvl9pPr>
          </a:lstStyle>
          <a:p>
            <a:pPr marL="0" marR="0" lvl="0" indent="0" algn="l" defTabSz="685800" rtl="0" eaLnBrk="1" fontAlgn="auto" latinLnBrk="0" hangingPunct="1">
              <a:lnSpc>
                <a:spcPct val="100000"/>
              </a:lnSpc>
              <a:spcBef>
                <a:spcPts val="0"/>
              </a:spcBef>
              <a:spcAft>
                <a:spcPts val="500"/>
              </a:spcAft>
              <a:buClrTx/>
              <a:buSzTx/>
              <a:buFont typeface="Arial" pitchFamily="34" charset="0"/>
              <a:buNone/>
              <a:tabLst/>
              <a:defRPr/>
            </a:pPr>
            <a: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t>Chris Stott</a:t>
            </a:r>
            <a:br>
              <a:rPr kumimoji="0" lang="en-GB" altLang="en-US" sz="1050" b="0" i="0" u="none" strike="noStrike" kern="1200" cap="none" spc="0" normalizeH="0" baseline="0" noProof="0" dirty="0">
                <a:ln>
                  <a:noFill/>
                </a:ln>
                <a:solidFill>
                  <a:srgbClr val="102345"/>
                </a:solidFill>
                <a:effectLst/>
                <a:uLnTx/>
                <a:uFillTx/>
                <a:latin typeface="Calibre Medium"/>
                <a:ea typeface="Arial" charset="0"/>
                <a:cs typeface="Arial" charset="0"/>
              </a:rPr>
            </a:b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BBus</a:t>
            </a:r>
            <a:r>
              <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a:t>
            </a:r>
            <a:r>
              <a:rPr kumimoji="0" lang="en-GB" altLang="en-US" sz="700" b="0" i="0" u="none" strike="noStrike" kern="1200" cap="none" spc="0" normalizeH="0" baseline="0" noProof="0" dirty="0" err="1">
                <a:ln>
                  <a:noFill/>
                </a:ln>
                <a:solidFill>
                  <a:srgbClr val="102345"/>
                </a:solidFill>
                <a:effectLst/>
                <a:uLnTx/>
                <a:uFillTx/>
                <a:latin typeface="Calibre Light"/>
                <a:ea typeface="ＭＳ Ｐゴシック" pitchFamily="34" charset="-128"/>
                <a:cs typeface="Arial" charset="0"/>
              </a:rPr>
              <a:t>GradDipAppFin</a:t>
            </a:r>
            <a:r>
              <a:rPr kumimoji="0" lang="en-GB" altLang="en-US" sz="700" b="0" i="0" u="none" strike="noStrike" kern="1200" cap="none" spc="0" normalizeH="0" baseline="0" noProof="0" dirty="0">
                <a:ln>
                  <a:noFill/>
                </a:ln>
                <a:solidFill>
                  <a:srgbClr val="102345"/>
                </a:solidFill>
                <a:effectLst/>
                <a:uLnTx/>
                <a:uFillTx/>
                <a:latin typeface="Calibre Light"/>
                <a:ea typeface="ＭＳ Ｐゴシック" pitchFamily="34" charset="-128"/>
                <a:cs typeface="Arial" charset="0"/>
              </a:rPr>
              <a:t> MFINSIA</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r>
              <a:rPr kumimoji="0" lang="en-GB" altLang="en-US" sz="1000" b="0" i="0" u="none" strike="noStrike" kern="1200" cap="none" spc="0" normalizeH="0" baseline="0" noProof="0" dirty="0">
                <a:ln>
                  <a:noFill/>
                </a:ln>
                <a:solidFill>
                  <a:srgbClr val="7B858E"/>
                </a:solidFill>
                <a:effectLst/>
                <a:uLnTx/>
                <a:uFillTx/>
                <a:latin typeface="Calibre Light"/>
                <a:ea typeface="Arial" charset="0"/>
                <a:cs typeface="Arial" charset="0"/>
              </a:rPr>
              <a:t>Chief Investment Officer &amp; Portfolio Manager </a:t>
            </a:r>
          </a:p>
          <a:p>
            <a:pPr marL="0" marR="0" lvl="1" indent="0" algn="l" defTabSz="685800" rtl="0" eaLnBrk="1" fontAlgn="auto" latinLnBrk="0" hangingPunct="1">
              <a:lnSpc>
                <a:spcPct val="100000"/>
              </a:lnSpc>
              <a:spcBef>
                <a:spcPct val="20000"/>
              </a:spcBef>
              <a:spcAft>
                <a:spcPts val="0"/>
              </a:spcAft>
              <a:buClrTx/>
              <a:buSzTx/>
              <a:buFont typeface="Arial" pitchFamily="34" charset="0"/>
              <a:buNone/>
              <a:tabLst/>
              <a:defRPr/>
            </a:pPr>
            <a:endParaRPr kumimoji="0" lang="en-GB" altLang="en-US" sz="1050" b="0" i="0" u="none" strike="noStrike" kern="1200" cap="none" spc="0" normalizeH="0" baseline="0" noProof="0" dirty="0">
              <a:ln>
                <a:noFill/>
              </a:ln>
              <a:solidFill>
                <a:srgbClr val="102345"/>
              </a:solidFill>
              <a:effectLst/>
              <a:uLnTx/>
              <a:uFillTx/>
              <a:latin typeface="Calibre Light"/>
              <a:ea typeface="Arial Unicode MS" pitchFamily="34" charset="-128"/>
              <a:cs typeface="Arial Unicode MS" pitchFamily="34" charset="-128"/>
            </a:endParaRPr>
          </a:p>
        </p:txBody>
      </p:sp>
    </p:spTree>
    <p:extLst>
      <p:ext uri="{BB962C8B-B14F-4D97-AF65-F5344CB8AC3E}">
        <p14:creationId xmlns:p14="http://schemas.microsoft.com/office/powerpoint/2010/main" val="59263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123478"/>
            <a:ext cx="8352928"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581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w="0"/>
              <a:solidFill>
                <a:srgbClr val="102345"/>
              </a:solidFill>
              <a:effectLst>
                <a:outerShdw blurRad="38100" dist="25400" dir="5400000" algn="ctr" rotWithShape="0">
                  <a:srgbClr val="6E747A">
                    <a:alpha val="43000"/>
                  </a:srgbClr>
                </a:outerShdw>
              </a:effectLst>
              <a:uLnTx/>
              <a:uFillTx/>
              <a:latin typeface="Calibre Light"/>
              <a:ea typeface="+mn-ea"/>
              <a:cs typeface="+mn-cs"/>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144001" cy="5143500"/>
          </a:xfrm>
          <a:prstGeom prst="rect">
            <a:avLst/>
          </a:prstGeom>
        </p:spPr>
      </p:pic>
      <p:sp>
        <p:nvSpPr>
          <p:cNvPr id="7" name="Rectangle 6"/>
          <p:cNvSpPr/>
          <p:nvPr/>
        </p:nvSpPr>
        <p:spPr>
          <a:xfrm>
            <a:off x="107504" y="1719164"/>
            <a:ext cx="8929254" cy="553998"/>
          </a:xfrm>
          <a:prstGeom prst="rect">
            <a:avLst/>
          </a:prstGeom>
        </p:spPr>
        <p:txBody>
          <a:bodyPr wrap="square">
            <a:spAutoFit/>
          </a:bodyPr>
          <a:lstStyle/>
          <a:p>
            <a:pPr marL="0" marR="0" lvl="0" indent="0" algn="ctr" defTabSz="815810" rtl="0" eaLnBrk="1" fontAlgn="auto" latinLnBrk="0" hangingPunct="1">
              <a:lnSpc>
                <a:spcPct val="100000"/>
              </a:lnSpc>
              <a:spcBef>
                <a:spcPts val="0"/>
              </a:spcBef>
              <a:spcAft>
                <a:spcPts val="0"/>
              </a:spcAft>
              <a:buClrTx/>
              <a:buSzTx/>
              <a:buFontTx/>
              <a:buNone/>
              <a:tabLst/>
              <a:defRPr/>
            </a:pPr>
            <a:r>
              <a:rPr kumimoji="0" lang="en-AU" sz="3000" b="1" i="0" u="none" strike="noStrike" kern="1200" cap="none" spc="0" normalizeH="0" baseline="0" noProof="0" dirty="0">
                <a:ln>
                  <a:noFill/>
                </a:ln>
                <a:solidFill>
                  <a:srgbClr val="FFFFFF"/>
                </a:solidFill>
                <a:effectLst/>
                <a:uLnTx/>
                <a:uFillTx/>
                <a:latin typeface="Calibre Light"/>
                <a:ea typeface="+mn-ea"/>
                <a:cs typeface="Calluna"/>
              </a:rPr>
              <a:t>Investing in undervalued international growth companies</a:t>
            </a:r>
          </a:p>
        </p:txBody>
      </p:sp>
    </p:spTree>
    <p:extLst>
      <p:ext uri="{BB962C8B-B14F-4D97-AF65-F5344CB8AC3E}">
        <p14:creationId xmlns:p14="http://schemas.microsoft.com/office/powerpoint/2010/main" val="249375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676" y="1851670"/>
            <a:ext cx="7411667" cy="2387891"/>
          </a:xfrm>
        </p:spPr>
        <p:txBody>
          <a:bodyPr/>
          <a:lstStyle/>
          <a:p>
            <a:r>
              <a:rPr lang="en-AU" dirty="0"/>
              <a:t>Increased </a:t>
            </a:r>
            <a:r>
              <a:rPr lang="en-US" dirty="0"/>
              <a:t>volatility and mispricing opportunities provide a fertile ground for investing </a:t>
            </a:r>
          </a:p>
        </p:txBody>
      </p:sp>
    </p:spTree>
    <p:extLst>
      <p:ext uri="{BB962C8B-B14F-4D97-AF65-F5344CB8AC3E}">
        <p14:creationId xmlns:p14="http://schemas.microsoft.com/office/powerpoint/2010/main" val="314869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521669" y="668806"/>
            <a:ext cx="3690291" cy="534792"/>
          </a:xfrm>
        </p:spPr>
        <p:txBody>
          <a:bodyPr/>
          <a:lstStyle/>
          <a:p>
            <a:pPr marL="0" indent="0">
              <a:buNone/>
            </a:pPr>
            <a:r>
              <a:rPr lang="en-AU" sz="2700" dirty="0">
                <a:solidFill>
                  <a:srgbClr val="102345"/>
                </a:solidFill>
                <a:latin typeface="Calluna"/>
                <a:cs typeface="Calluna"/>
              </a:rPr>
              <a:t>Global opportunities </a:t>
            </a:r>
          </a:p>
        </p:txBody>
      </p:sp>
      <p:grpSp>
        <p:nvGrpSpPr>
          <p:cNvPr id="26" name="Group 25"/>
          <p:cNvGrpSpPr/>
          <p:nvPr/>
        </p:nvGrpSpPr>
        <p:grpSpPr>
          <a:xfrm>
            <a:off x="521669" y="1419622"/>
            <a:ext cx="2669172" cy="1584176"/>
            <a:chOff x="521669" y="1419622"/>
            <a:chExt cx="2669172" cy="1584176"/>
          </a:xfrm>
        </p:grpSpPr>
        <p:sp>
          <p:nvSpPr>
            <p:cNvPr id="2" name="Rectangle 1"/>
            <p:cNvSpPr/>
            <p:nvPr/>
          </p:nvSpPr>
          <p:spPr>
            <a:xfrm>
              <a:off x="521669" y="1419622"/>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xmlns="" id="{5597DF33-71C0-4B68-B658-7027CE61ECB3}"/>
                </a:ext>
              </a:extLst>
            </p:cNvPr>
            <p:cNvSpPr/>
            <p:nvPr/>
          </p:nvSpPr>
          <p:spPr>
            <a:xfrm>
              <a:off x="1715490" y="1936936"/>
              <a:ext cx="1420801" cy="576064"/>
            </a:xfrm>
            <a:prstGeom prst="rect">
              <a:avLst/>
            </a:prstGeom>
          </p:spPr>
          <p:txBody>
            <a:bodyPr wrap="square" lIns="0" tIns="0" rIns="0" bIns="0" anchor="ctr">
              <a:noAutofit/>
            </a:bodyPr>
            <a:lstStyle/>
            <a:p>
              <a:pPr lvl="0"/>
              <a:r>
                <a:rPr lang="en-AU" sz="1800" dirty="0">
                  <a:solidFill>
                    <a:srgbClr val="102345"/>
                  </a:solidFill>
                  <a:latin typeface="Calibre Light"/>
                </a:rPr>
                <a:t>Navigating peaks in the global growth cycle</a:t>
              </a:r>
              <a:endParaRPr lang="en-US" sz="1800" dirty="0">
                <a:solidFill>
                  <a:srgbClr val="102345"/>
                </a:solidFill>
                <a:latin typeface="Calibre Light"/>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2010" y="1818849"/>
              <a:ext cx="814834" cy="812238"/>
            </a:xfrm>
            <a:prstGeom prst="rect">
              <a:avLst/>
            </a:prstGeom>
          </p:spPr>
        </p:pic>
      </p:grpSp>
      <p:grpSp>
        <p:nvGrpSpPr>
          <p:cNvPr id="27" name="Group 26"/>
          <p:cNvGrpSpPr/>
          <p:nvPr/>
        </p:nvGrpSpPr>
        <p:grpSpPr>
          <a:xfrm>
            <a:off x="3264477" y="1419622"/>
            <a:ext cx="2669172" cy="1584176"/>
            <a:chOff x="3264477" y="1419622"/>
            <a:chExt cx="2669172" cy="1584176"/>
          </a:xfrm>
        </p:grpSpPr>
        <p:sp>
          <p:nvSpPr>
            <p:cNvPr id="8" name="Rectangle 7"/>
            <p:cNvSpPr/>
            <p:nvPr/>
          </p:nvSpPr>
          <p:spPr>
            <a:xfrm>
              <a:off x="3264477" y="1419622"/>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xmlns="" id="{5597DF33-71C0-4B68-B658-7027CE61ECB3}"/>
                </a:ext>
              </a:extLst>
            </p:cNvPr>
            <p:cNvSpPr/>
            <p:nvPr/>
          </p:nvSpPr>
          <p:spPr>
            <a:xfrm>
              <a:off x="4463045" y="1936936"/>
              <a:ext cx="1368152" cy="576064"/>
            </a:xfrm>
            <a:prstGeom prst="rect">
              <a:avLst/>
            </a:prstGeom>
          </p:spPr>
          <p:txBody>
            <a:bodyPr wrap="square" lIns="0" tIns="0" rIns="0" bIns="0" anchor="ctr">
              <a:noAutofit/>
            </a:bodyPr>
            <a:lstStyle/>
            <a:p>
              <a:pPr lvl="0"/>
              <a:r>
                <a:rPr lang="en-AU" sz="1800" dirty="0">
                  <a:solidFill>
                    <a:srgbClr val="102345"/>
                  </a:solidFill>
                  <a:latin typeface="Calibre Light"/>
                </a:rPr>
                <a:t>Rising interest rates and volatility</a:t>
              </a:r>
              <a:endParaRPr lang="en-US" sz="1800" dirty="0">
                <a:solidFill>
                  <a:srgbClr val="102345"/>
                </a:solidFill>
                <a:latin typeface="Calibre Light"/>
              </a:endParaRPr>
            </a:p>
          </p:txBody>
        </p:sp>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9564" y="1818849"/>
              <a:ext cx="814834" cy="812238"/>
            </a:xfrm>
            <a:prstGeom prst="rect">
              <a:avLst/>
            </a:prstGeom>
          </p:spPr>
        </p:pic>
      </p:grpSp>
      <p:grpSp>
        <p:nvGrpSpPr>
          <p:cNvPr id="28" name="Group 27"/>
          <p:cNvGrpSpPr/>
          <p:nvPr/>
        </p:nvGrpSpPr>
        <p:grpSpPr>
          <a:xfrm>
            <a:off x="6007284" y="1419622"/>
            <a:ext cx="2669172" cy="1584176"/>
            <a:chOff x="6007284" y="1419622"/>
            <a:chExt cx="2669172" cy="1584176"/>
          </a:xfrm>
        </p:grpSpPr>
        <p:sp>
          <p:nvSpPr>
            <p:cNvPr id="9" name="Rectangle 8"/>
            <p:cNvSpPr/>
            <p:nvPr/>
          </p:nvSpPr>
          <p:spPr>
            <a:xfrm>
              <a:off x="6007284" y="1419622"/>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xmlns="" id="{5597DF33-71C0-4B68-B658-7027CE61ECB3}"/>
                </a:ext>
              </a:extLst>
            </p:cNvPr>
            <p:cNvSpPr/>
            <p:nvPr/>
          </p:nvSpPr>
          <p:spPr>
            <a:xfrm>
              <a:off x="7180119" y="1936936"/>
              <a:ext cx="1368152" cy="576064"/>
            </a:xfrm>
            <a:prstGeom prst="rect">
              <a:avLst/>
            </a:prstGeom>
          </p:spPr>
          <p:txBody>
            <a:bodyPr wrap="square" lIns="0" tIns="0" rIns="0" bIns="0" anchor="ctr">
              <a:noAutofit/>
            </a:bodyPr>
            <a:lstStyle/>
            <a:p>
              <a:pPr lvl="0"/>
              <a:r>
                <a:rPr lang="en-AU" sz="1800" dirty="0">
                  <a:solidFill>
                    <a:srgbClr val="102345"/>
                  </a:solidFill>
                  <a:latin typeface="Calibre Light"/>
                </a:rPr>
                <a:t>Rising Chinese and Indian middle class</a:t>
              </a:r>
              <a:endParaRPr lang="en-US" sz="1800" dirty="0">
                <a:solidFill>
                  <a:srgbClr val="102345"/>
                </a:solidFill>
                <a:latin typeface="Calibre Light"/>
              </a:endParaRPr>
            </a:p>
          </p:txBody>
        </p:sp>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6638" y="1818849"/>
              <a:ext cx="814834" cy="812238"/>
            </a:xfrm>
            <a:prstGeom prst="rect">
              <a:avLst/>
            </a:prstGeom>
          </p:spPr>
        </p:pic>
      </p:grpSp>
      <p:grpSp>
        <p:nvGrpSpPr>
          <p:cNvPr id="29" name="Group 28"/>
          <p:cNvGrpSpPr/>
          <p:nvPr/>
        </p:nvGrpSpPr>
        <p:grpSpPr>
          <a:xfrm>
            <a:off x="521669" y="3075806"/>
            <a:ext cx="2669172" cy="1584176"/>
            <a:chOff x="521669" y="3075806"/>
            <a:chExt cx="2669172" cy="1584176"/>
          </a:xfrm>
        </p:grpSpPr>
        <p:sp>
          <p:nvSpPr>
            <p:cNvPr id="12" name="Rectangle 11"/>
            <p:cNvSpPr/>
            <p:nvPr/>
          </p:nvSpPr>
          <p:spPr>
            <a:xfrm>
              <a:off x="521669" y="3075806"/>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5597DF33-71C0-4B68-B658-7027CE61ECB3}"/>
                </a:ext>
              </a:extLst>
            </p:cNvPr>
            <p:cNvSpPr/>
            <p:nvPr/>
          </p:nvSpPr>
          <p:spPr>
            <a:xfrm>
              <a:off x="1715491" y="3534366"/>
              <a:ext cx="1368152" cy="576064"/>
            </a:xfrm>
            <a:prstGeom prst="rect">
              <a:avLst/>
            </a:prstGeom>
          </p:spPr>
          <p:txBody>
            <a:bodyPr wrap="square" lIns="0" tIns="0" rIns="0" bIns="0" anchor="ctr">
              <a:noAutofit/>
            </a:bodyPr>
            <a:lstStyle/>
            <a:p>
              <a:pPr lvl="0"/>
              <a:r>
                <a:rPr lang="en-AU" sz="1800" dirty="0">
                  <a:solidFill>
                    <a:srgbClr val="102345"/>
                  </a:solidFill>
                </a:rPr>
                <a:t>eCommerce and mobility </a:t>
              </a:r>
              <a:endParaRPr lang="en-US" sz="1800" dirty="0">
                <a:solidFill>
                  <a:srgbClr val="102345"/>
                </a:solidFill>
              </a:endParaRPr>
            </a:p>
          </p:txBody>
        </p:sp>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2010" y="3414981"/>
              <a:ext cx="814834" cy="814834"/>
            </a:xfrm>
            <a:prstGeom prst="rect">
              <a:avLst/>
            </a:prstGeom>
          </p:spPr>
        </p:pic>
      </p:grpSp>
      <p:grpSp>
        <p:nvGrpSpPr>
          <p:cNvPr id="30" name="Group 29"/>
          <p:cNvGrpSpPr/>
          <p:nvPr/>
        </p:nvGrpSpPr>
        <p:grpSpPr>
          <a:xfrm>
            <a:off x="3264477" y="3075806"/>
            <a:ext cx="2669172" cy="1584176"/>
            <a:chOff x="3264477" y="3075806"/>
            <a:chExt cx="2669172" cy="1584176"/>
          </a:xfrm>
        </p:grpSpPr>
        <p:sp>
          <p:nvSpPr>
            <p:cNvPr id="13" name="Rectangle 12"/>
            <p:cNvSpPr/>
            <p:nvPr/>
          </p:nvSpPr>
          <p:spPr>
            <a:xfrm>
              <a:off x="3264477" y="3075806"/>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5597DF33-71C0-4B68-B658-7027CE61ECB3}"/>
                </a:ext>
              </a:extLst>
            </p:cNvPr>
            <p:cNvSpPr/>
            <p:nvPr/>
          </p:nvSpPr>
          <p:spPr>
            <a:xfrm>
              <a:off x="4463045" y="3534366"/>
              <a:ext cx="1368152" cy="576064"/>
            </a:xfrm>
            <a:prstGeom prst="rect">
              <a:avLst/>
            </a:prstGeom>
          </p:spPr>
          <p:txBody>
            <a:bodyPr wrap="square" lIns="0" tIns="0" rIns="0" bIns="0" anchor="ctr">
              <a:noAutofit/>
            </a:bodyPr>
            <a:lstStyle/>
            <a:p>
              <a:pPr lvl="0"/>
              <a:r>
                <a:rPr lang="en-AU" sz="1800" dirty="0">
                  <a:solidFill>
                    <a:srgbClr val="102345"/>
                  </a:solidFill>
                </a:rPr>
                <a:t>AI and automation</a:t>
              </a:r>
              <a:endParaRPr lang="en-US" sz="1800" dirty="0">
                <a:solidFill>
                  <a:srgbClr val="102345"/>
                </a:solidFill>
              </a:endParaRPr>
            </a:p>
          </p:txBody>
        </p:sp>
        <p:pic>
          <p:nvPicPr>
            <p:cNvPr id="23" name="Picture 2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79564" y="3414981"/>
              <a:ext cx="814834" cy="814834"/>
            </a:xfrm>
            <a:prstGeom prst="rect">
              <a:avLst/>
            </a:prstGeom>
          </p:spPr>
        </p:pic>
      </p:grpSp>
      <p:grpSp>
        <p:nvGrpSpPr>
          <p:cNvPr id="31" name="Group 30"/>
          <p:cNvGrpSpPr/>
          <p:nvPr/>
        </p:nvGrpSpPr>
        <p:grpSpPr>
          <a:xfrm>
            <a:off x="6007284" y="3075806"/>
            <a:ext cx="2669172" cy="1584176"/>
            <a:chOff x="6007284" y="3075806"/>
            <a:chExt cx="2669172" cy="1584176"/>
          </a:xfrm>
        </p:grpSpPr>
        <p:sp>
          <p:nvSpPr>
            <p:cNvPr id="14" name="Rectangle 13"/>
            <p:cNvSpPr/>
            <p:nvPr/>
          </p:nvSpPr>
          <p:spPr>
            <a:xfrm>
              <a:off x="6007284" y="3075806"/>
              <a:ext cx="2669172" cy="1584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5597DF33-71C0-4B68-B658-7027CE61ECB3}"/>
                </a:ext>
              </a:extLst>
            </p:cNvPr>
            <p:cNvSpPr/>
            <p:nvPr/>
          </p:nvSpPr>
          <p:spPr>
            <a:xfrm>
              <a:off x="7180119" y="3534366"/>
              <a:ext cx="1368152" cy="576064"/>
            </a:xfrm>
            <a:prstGeom prst="rect">
              <a:avLst/>
            </a:prstGeom>
          </p:spPr>
          <p:txBody>
            <a:bodyPr wrap="square" lIns="0" tIns="0" rIns="0" bIns="0" anchor="ctr">
              <a:noAutofit/>
            </a:bodyPr>
            <a:lstStyle/>
            <a:p>
              <a:pPr lvl="0"/>
              <a:r>
                <a:rPr lang="en-AU" sz="1800" dirty="0">
                  <a:solidFill>
                    <a:srgbClr val="102345"/>
                  </a:solidFill>
                </a:rPr>
                <a:t>Electrification</a:t>
              </a:r>
              <a:endParaRPr lang="en-US" sz="1800" dirty="0">
                <a:solidFill>
                  <a:srgbClr val="102345"/>
                </a:solidFill>
              </a:endParaRPr>
            </a:p>
          </p:txBody>
        </p:sp>
        <p:pic>
          <p:nvPicPr>
            <p:cNvPr id="25" name="Picture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06425" y="3414981"/>
              <a:ext cx="814834" cy="814834"/>
            </a:xfrm>
            <a:prstGeom prst="rect">
              <a:avLst/>
            </a:prstGeom>
          </p:spPr>
        </p:pic>
      </p:grpSp>
    </p:spTree>
    <p:extLst>
      <p:ext uri="{BB962C8B-B14F-4D97-AF65-F5344CB8AC3E}">
        <p14:creationId xmlns:p14="http://schemas.microsoft.com/office/powerpoint/2010/main" val="400976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xmlns="" id="{603AA13C-6EC3-445F-A83B-7BE64E397068}"/>
              </a:ext>
            </a:extLst>
          </p:cNvPr>
          <p:cNvSpPr>
            <a:spLocks noGrp="1"/>
          </p:cNvSpPr>
          <p:nvPr>
            <p:ph idx="1"/>
          </p:nvPr>
        </p:nvSpPr>
        <p:spPr>
          <a:xfrm>
            <a:off x="551313" y="645324"/>
            <a:ext cx="6768752" cy="614536"/>
          </a:xfrm>
        </p:spPr>
        <p:txBody>
          <a:bodyPr/>
          <a:lstStyle/>
          <a:p>
            <a:pPr marL="0" indent="0">
              <a:buNone/>
            </a:pPr>
            <a:r>
              <a:rPr lang="en-AU" sz="2700" dirty="0">
                <a:solidFill>
                  <a:srgbClr val="102345"/>
                </a:solidFill>
                <a:latin typeface="Calluna"/>
                <a:cs typeface="Calluna"/>
              </a:rPr>
              <a:t>How we invest</a:t>
            </a:r>
          </a:p>
          <a:p>
            <a:pPr marL="0" indent="0">
              <a:buNone/>
            </a:pPr>
            <a:endParaRPr lang="en-AU" sz="2700" dirty="0">
              <a:solidFill>
                <a:srgbClr val="102345"/>
              </a:solidFill>
              <a:latin typeface="Calluna"/>
              <a:cs typeface="Calluna"/>
            </a:endParaRPr>
          </a:p>
        </p:txBody>
      </p:sp>
      <p:grpSp>
        <p:nvGrpSpPr>
          <p:cNvPr id="49" name="Group 48"/>
          <p:cNvGrpSpPr>
            <a:grpSpLocks noChangeAspect="1"/>
          </p:cNvGrpSpPr>
          <p:nvPr/>
        </p:nvGrpSpPr>
        <p:grpSpPr>
          <a:xfrm>
            <a:off x="520863" y="1491631"/>
            <a:ext cx="1732726" cy="2847656"/>
            <a:chOff x="6738730" y="1496737"/>
            <a:chExt cx="1827672" cy="2847656"/>
          </a:xfrm>
        </p:grpSpPr>
        <p:sp>
          <p:nvSpPr>
            <p:cNvPr id="53" name="Rectangle 52"/>
            <p:cNvSpPr/>
            <p:nvPr/>
          </p:nvSpPr>
          <p:spPr>
            <a:xfrm>
              <a:off x="6842287" y="3341047"/>
              <a:ext cx="1713446" cy="584775"/>
            </a:xfrm>
            <a:prstGeom prst="rect">
              <a:avLst/>
            </a:prstGeom>
          </p:spPr>
          <p:txBody>
            <a:bodyPr wrap="square">
              <a:spAutoFit/>
            </a:bodyPr>
            <a:lstStyle/>
            <a:p>
              <a:pPr algn="ctr" defTabSz="685800">
                <a:defRPr/>
              </a:pPr>
              <a:r>
                <a:rPr lang="en-AU" dirty="0">
                  <a:solidFill>
                    <a:schemeClr val="bg1"/>
                  </a:solidFill>
                </a:rPr>
                <a:t>when </a:t>
              </a:r>
              <a:r>
                <a:rPr lang="en-AU" dirty="0">
                  <a:solidFill>
                    <a:schemeClr val="bg1"/>
                  </a:solidFill>
                  <a:latin typeface="+mj-lt"/>
                </a:rPr>
                <a:t>valuation</a:t>
              </a:r>
              <a:r>
                <a:rPr lang="en-AU" dirty="0">
                  <a:solidFill>
                    <a:schemeClr val="bg1"/>
                  </a:solidFill>
                </a:rPr>
                <a:t> </a:t>
              </a:r>
              <a:br>
                <a:rPr lang="en-AU" dirty="0">
                  <a:solidFill>
                    <a:schemeClr val="bg1"/>
                  </a:solidFill>
                </a:rPr>
              </a:br>
              <a:r>
                <a:rPr lang="en-AU" dirty="0">
                  <a:solidFill>
                    <a:schemeClr val="bg1"/>
                  </a:solidFill>
                </a:rPr>
                <a:t>is reached</a:t>
              </a:r>
            </a:p>
          </p:txBody>
        </p:sp>
        <p:sp>
          <p:nvSpPr>
            <p:cNvPr id="54" name="Rectangle 53"/>
            <p:cNvSpPr/>
            <p:nvPr/>
          </p:nvSpPr>
          <p:spPr>
            <a:xfrm>
              <a:off x="6842287" y="2819902"/>
              <a:ext cx="1724115" cy="400110"/>
            </a:xfrm>
            <a:prstGeom prst="rect">
              <a:avLst/>
            </a:prstGeom>
          </p:spPr>
          <p:txBody>
            <a:bodyPr wrap="square">
              <a:spAutoFit/>
            </a:bodyPr>
            <a:lstStyle/>
            <a:p>
              <a:pPr algn="ctr" defTabSz="685800">
                <a:defRPr/>
              </a:pPr>
              <a:r>
                <a:rPr lang="en-AU" sz="2000" dirty="0">
                  <a:solidFill>
                    <a:schemeClr val="bg1"/>
                  </a:solidFill>
                  <a:latin typeface="+mj-lt"/>
                </a:rPr>
                <a:t>SELLING</a:t>
              </a:r>
              <a:endParaRPr lang="en-AU" dirty="0">
                <a:solidFill>
                  <a:schemeClr val="bg1"/>
                </a:solidFill>
              </a:endParaRPr>
            </a:p>
          </p:txBody>
        </p:sp>
        <p:pic>
          <p:nvPicPr>
            <p:cNvPr id="55" name="Picture 5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6927" y="1851670"/>
              <a:ext cx="814834" cy="814834"/>
            </a:xfrm>
            <a:prstGeom prst="rect">
              <a:avLst/>
            </a:prstGeom>
          </p:spPr>
        </p:pic>
        <p:sp>
          <p:nvSpPr>
            <p:cNvPr id="56" name="Rectangle 55"/>
            <p:cNvSpPr/>
            <p:nvPr/>
          </p:nvSpPr>
          <p:spPr>
            <a:xfrm>
              <a:off x="6738730" y="1496737"/>
              <a:ext cx="1728000" cy="28476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6842286" y="3270759"/>
              <a:ext cx="1519400" cy="738664"/>
            </a:xfrm>
            <a:prstGeom prst="rect">
              <a:avLst/>
            </a:prstGeom>
          </p:spPr>
          <p:txBody>
            <a:bodyPr wrap="square">
              <a:spAutoFit/>
            </a:bodyPr>
            <a:lstStyle/>
            <a:p>
              <a:pPr algn="ctr" defTabSz="685800">
                <a:defRPr/>
              </a:pPr>
              <a:r>
                <a:rPr lang="en-AU" sz="1400" dirty="0">
                  <a:solidFill>
                    <a:schemeClr val="bg1"/>
                  </a:solidFill>
                </a:rPr>
                <a:t>investment universe for </a:t>
              </a:r>
              <a:r>
                <a:rPr lang="en-AU" sz="1400" b="1" dirty="0">
                  <a:solidFill>
                    <a:schemeClr val="bg1"/>
                  </a:solidFill>
                </a:rPr>
                <a:t>value</a:t>
              </a:r>
              <a:r>
                <a:rPr lang="en-AU" sz="1400" dirty="0">
                  <a:solidFill>
                    <a:schemeClr val="bg1"/>
                  </a:solidFill>
                </a:rPr>
                <a:t> </a:t>
              </a:r>
              <a:br>
                <a:rPr lang="en-AU" sz="1400" dirty="0">
                  <a:solidFill>
                    <a:schemeClr val="bg1"/>
                  </a:solidFill>
                </a:rPr>
              </a:br>
              <a:r>
                <a:rPr lang="en-AU" sz="1400" dirty="0">
                  <a:solidFill>
                    <a:schemeClr val="bg1"/>
                  </a:solidFill>
                </a:rPr>
                <a:t>&amp; </a:t>
              </a:r>
              <a:r>
                <a:rPr lang="en-AU" sz="1400" b="1" dirty="0">
                  <a:solidFill>
                    <a:schemeClr val="bg1"/>
                  </a:solidFill>
                </a:rPr>
                <a:t>growth</a:t>
              </a:r>
            </a:p>
          </p:txBody>
        </p:sp>
        <p:sp>
          <p:nvSpPr>
            <p:cNvPr id="58" name="Rectangle 57"/>
            <p:cNvSpPr/>
            <p:nvPr/>
          </p:nvSpPr>
          <p:spPr>
            <a:xfrm>
              <a:off x="6769181" y="2825008"/>
              <a:ext cx="1693152" cy="400110"/>
            </a:xfrm>
            <a:prstGeom prst="rect">
              <a:avLst/>
            </a:prstGeom>
          </p:spPr>
          <p:txBody>
            <a:bodyPr wrap="square">
              <a:spAutoFit/>
            </a:bodyPr>
            <a:lstStyle/>
            <a:p>
              <a:pPr algn="ctr" defTabSz="685800">
                <a:defRPr/>
              </a:pPr>
              <a:r>
                <a:rPr lang="en-AU" sz="2000" dirty="0">
                  <a:solidFill>
                    <a:schemeClr val="bg1"/>
                  </a:solidFill>
                  <a:latin typeface="+mj-lt"/>
                </a:rPr>
                <a:t>SCREEN</a:t>
              </a:r>
              <a:endParaRPr lang="en-AU" dirty="0">
                <a:solidFill>
                  <a:schemeClr val="bg1"/>
                </a:solidFill>
              </a:endParaRPr>
            </a:p>
          </p:txBody>
        </p:sp>
        <p:pic>
          <p:nvPicPr>
            <p:cNvPr id="59" name="Picture 58"/>
            <p:cNvPicPr>
              <a:picLocks/>
            </p:cNvPicPr>
            <p:nvPr/>
          </p:nvPicPr>
          <p:blipFill>
            <a:blip r:embed="rId4" cstate="screen">
              <a:extLst>
                <a:ext uri="{28A0092B-C50C-407E-A947-70E740481C1C}">
                  <a14:useLocalDpi xmlns:a14="http://schemas.microsoft.com/office/drawing/2010/main"/>
                </a:ext>
              </a:extLst>
            </a:blip>
            <a:stretch>
              <a:fillRect/>
            </a:stretch>
          </p:blipFill>
          <p:spPr>
            <a:xfrm>
              <a:off x="7198066" y="1851670"/>
              <a:ext cx="873371" cy="828000"/>
            </a:xfrm>
            <a:prstGeom prst="rect">
              <a:avLst/>
            </a:prstGeom>
          </p:spPr>
        </p:pic>
      </p:grpSp>
      <p:grpSp>
        <p:nvGrpSpPr>
          <p:cNvPr id="60" name="Group 59"/>
          <p:cNvGrpSpPr>
            <a:grpSpLocks noChangeAspect="1"/>
          </p:cNvGrpSpPr>
          <p:nvPr/>
        </p:nvGrpSpPr>
        <p:grpSpPr>
          <a:xfrm>
            <a:off x="7015738" y="1486595"/>
            <a:ext cx="1732726" cy="2847656"/>
            <a:chOff x="6738730" y="1496737"/>
            <a:chExt cx="1827672" cy="2847656"/>
          </a:xfrm>
        </p:grpSpPr>
        <p:sp>
          <p:nvSpPr>
            <p:cNvPr id="61" name="Rectangle 60"/>
            <p:cNvSpPr/>
            <p:nvPr/>
          </p:nvSpPr>
          <p:spPr>
            <a:xfrm>
              <a:off x="6842287" y="3341047"/>
              <a:ext cx="1713446" cy="584775"/>
            </a:xfrm>
            <a:prstGeom prst="rect">
              <a:avLst/>
            </a:prstGeom>
          </p:spPr>
          <p:txBody>
            <a:bodyPr wrap="square">
              <a:spAutoFit/>
            </a:bodyPr>
            <a:lstStyle/>
            <a:p>
              <a:pPr algn="ctr" defTabSz="685800">
                <a:defRPr/>
              </a:pPr>
              <a:r>
                <a:rPr lang="en-AU" dirty="0">
                  <a:solidFill>
                    <a:schemeClr val="bg1"/>
                  </a:solidFill>
                </a:rPr>
                <a:t>when </a:t>
              </a:r>
              <a:r>
                <a:rPr lang="en-AU" dirty="0">
                  <a:solidFill>
                    <a:schemeClr val="bg1"/>
                  </a:solidFill>
                  <a:latin typeface="+mj-lt"/>
                </a:rPr>
                <a:t>valuation</a:t>
              </a:r>
              <a:r>
                <a:rPr lang="en-AU" dirty="0">
                  <a:solidFill>
                    <a:schemeClr val="bg1"/>
                  </a:solidFill>
                </a:rPr>
                <a:t> </a:t>
              </a:r>
              <a:br>
                <a:rPr lang="en-AU" dirty="0">
                  <a:solidFill>
                    <a:schemeClr val="bg1"/>
                  </a:solidFill>
                </a:rPr>
              </a:br>
              <a:r>
                <a:rPr lang="en-AU" dirty="0">
                  <a:solidFill>
                    <a:schemeClr val="bg1"/>
                  </a:solidFill>
                </a:rPr>
                <a:t>is reached</a:t>
              </a:r>
            </a:p>
          </p:txBody>
        </p:sp>
        <p:sp>
          <p:nvSpPr>
            <p:cNvPr id="62" name="Rectangle 61"/>
            <p:cNvSpPr/>
            <p:nvPr/>
          </p:nvSpPr>
          <p:spPr>
            <a:xfrm>
              <a:off x="6842287" y="2819902"/>
              <a:ext cx="1724115" cy="400110"/>
            </a:xfrm>
            <a:prstGeom prst="rect">
              <a:avLst/>
            </a:prstGeom>
          </p:spPr>
          <p:txBody>
            <a:bodyPr wrap="square">
              <a:spAutoFit/>
            </a:bodyPr>
            <a:lstStyle/>
            <a:p>
              <a:pPr algn="ctr" defTabSz="685800">
                <a:defRPr/>
              </a:pPr>
              <a:r>
                <a:rPr lang="en-AU" sz="2000" dirty="0">
                  <a:solidFill>
                    <a:schemeClr val="bg1"/>
                  </a:solidFill>
                  <a:latin typeface="+mj-lt"/>
                </a:rPr>
                <a:t>SELLING</a:t>
              </a:r>
              <a:endParaRPr lang="en-AU" dirty="0">
                <a:solidFill>
                  <a:schemeClr val="bg1"/>
                </a:solidFill>
              </a:endParaRPr>
            </a:p>
          </p:txBody>
        </p:sp>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6927" y="1851670"/>
              <a:ext cx="814834" cy="814834"/>
            </a:xfrm>
            <a:prstGeom prst="rect">
              <a:avLst/>
            </a:prstGeom>
          </p:spPr>
        </p:pic>
        <p:sp>
          <p:nvSpPr>
            <p:cNvPr id="64" name="Rectangle 63"/>
            <p:cNvSpPr/>
            <p:nvPr/>
          </p:nvSpPr>
          <p:spPr>
            <a:xfrm>
              <a:off x="6738730" y="1496737"/>
              <a:ext cx="1728000" cy="2847656"/>
            </a:xfrm>
            <a:prstGeom prst="rect">
              <a:avLst/>
            </a:prstGeom>
            <a:solidFill>
              <a:srgbClr val="336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6738730" y="3264394"/>
              <a:ext cx="1728000" cy="523220"/>
            </a:xfrm>
            <a:prstGeom prst="rect">
              <a:avLst/>
            </a:prstGeom>
          </p:spPr>
          <p:txBody>
            <a:bodyPr wrap="square">
              <a:spAutoFit/>
            </a:bodyPr>
            <a:lstStyle/>
            <a:p>
              <a:pPr algn="ctr" defTabSz="685800">
                <a:defRPr/>
              </a:pPr>
              <a:r>
                <a:rPr lang="en-AU" sz="1400" dirty="0">
                  <a:solidFill>
                    <a:schemeClr val="bg1"/>
                  </a:solidFill>
                </a:rPr>
                <a:t>when our </a:t>
              </a:r>
              <a:r>
                <a:rPr lang="en-AU" sz="1400" dirty="0">
                  <a:solidFill>
                    <a:schemeClr val="bg1"/>
                  </a:solidFill>
                  <a:latin typeface="+mj-lt"/>
                </a:rPr>
                <a:t>valuation</a:t>
              </a:r>
              <a:r>
                <a:rPr lang="en-AU" sz="1400" dirty="0">
                  <a:solidFill>
                    <a:schemeClr val="bg1"/>
                  </a:solidFill>
                </a:rPr>
                <a:t> </a:t>
              </a:r>
              <a:br>
                <a:rPr lang="en-AU" sz="1400" dirty="0">
                  <a:solidFill>
                    <a:schemeClr val="bg1"/>
                  </a:solidFill>
                </a:rPr>
              </a:br>
              <a:r>
                <a:rPr lang="en-AU" sz="1400" dirty="0">
                  <a:solidFill>
                    <a:schemeClr val="bg1"/>
                  </a:solidFill>
                </a:rPr>
                <a:t>is reached</a:t>
              </a:r>
            </a:p>
          </p:txBody>
        </p:sp>
        <p:sp>
          <p:nvSpPr>
            <p:cNvPr id="66" name="Rectangle 65"/>
            <p:cNvSpPr/>
            <p:nvPr/>
          </p:nvSpPr>
          <p:spPr>
            <a:xfrm>
              <a:off x="6738731" y="2825008"/>
              <a:ext cx="1727999" cy="400110"/>
            </a:xfrm>
            <a:prstGeom prst="rect">
              <a:avLst/>
            </a:prstGeom>
          </p:spPr>
          <p:txBody>
            <a:bodyPr wrap="square">
              <a:spAutoFit/>
            </a:bodyPr>
            <a:lstStyle/>
            <a:p>
              <a:pPr algn="ctr" defTabSz="685800">
                <a:defRPr/>
              </a:pPr>
              <a:r>
                <a:rPr lang="en-AU" sz="2000" dirty="0">
                  <a:solidFill>
                    <a:schemeClr val="bg1"/>
                  </a:solidFill>
                  <a:latin typeface="+mj-lt"/>
                </a:rPr>
                <a:t>SELL</a:t>
              </a:r>
              <a:endParaRPr lang="en-AU" dirty="0">
                <a:solidFill>
                  <a:schemeClr val="bg1"/>
                </a:solidFill>
              </a:endParaRPr>
            </a:p>
          </p:txBody>
        </p:sp>
        <p:pic>
          <p:nvPicPr>
            <p:cNvPr id="67" name="Picture 66"/>
            <p:cNvPicPr>
              <a:picLocks/>
            </p:cNvPicPr>
            <p:nvPr/>
          </p:nvPicPr>
          <p:blipFill>
            <a:blip r:embed="rId3" cstate="screen">
              <a:extLst>
                <a:ext uri="{28A0092B-C50C-407E-A947-70E740481C1C}">
                  <a14:useLocalDpi xmlns:a14="http://schemas.microsoft.com/office/drawing/2010/main"/>
                </a:ext>
              </a:extLst>
            </a:blip>
            <a:stretch>
              <a:fillRect/>
            </a:stretch>
          </p:blipFill>
          <p:spPr>
            <a:xfrm>
              <a:off x="7156675" y="1854741"/>
              <a:ext cx="873371" cy="828000"/>
            </a:xfrm>
            <a:prstGeom prst="rect">
              <a:avLst/>
            </a:prstGeom>
          </p:spPr>
        </p:pic>
      </p:grpSp>
      <p:grpSp>
        <p:nvGrpSpPr>
          <p:cNvPr id="68" name="Group 67"/>
          <p:cNvGrpSpPr>
            <a:grpSpLocks noChangeAspect="1"/>
          </p:cNvGrpSpPr>
          <p:nvPr/>
        </p:nvGrpSpPr>
        <p:grpSpPr>
          <a:xfrm>
            <a:off x="2222633" y="1486525"/>
            <a:ext cx="3209162" cy="2847656"/>
            <a:chOff x="2452608" y="1483304"/>
            <a:chExt cx="3385010" cy="2847656"/>
          </a:xfrm>
        </p:grpSpPr>
        <p:sp>
          <p:nvSpPr>
            <p:cNvPr id="69" name="Rectangle 68"/>
            <p:cNvSpPr/>
            <p:nvPr/>
          </p:nvSpPr>
          <p:spPr>
            <a:xfrm>
              <a:off x="2452608" y="1483304"/>
              <a:ext cx="3208198" cy="28476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2580493" y="3257854"/>
              <a:ext cx="1409416" cy="954107"/>
            </a:xfrm>
            <a:prstGeom prst="rect">
              <a:avLst/>
            </a:prstGeom>
            <a:noFill/>
          </p:spPr>
          <p:txBody>
            <a:bodyPr wrap="square">
              <a:spAutoFit/>
            </a:bodyPr>
            <a:lstStyle/>
            <a:p>
              <a:pPr algn="ctr" defTabSz="685800">
                <a:defRPr/>
              </a:pPr>
              <a:r>
                <a:rPr lang="en-AU" sz="1400" dirty="0">
                  <a:solidFill>
                    <a:schemeClr val="accent1"/>
                  </a:solidFill>
                  <a:latin typeface="+mj-lt"/>
                </a:rPr>
                <a:t>Qualitative</a:t>
              </a:r>
            </a:p>
            <a:p>
              <a:pPr algn="ctr" defTabSz="685800">
                <a:defRPr/>
              </a:pPr>
              <a:r>
                <a:rPr lang="en-AU" sz="1400" dirty="0">
                  <a:solidFill>
                    <a:schemeClr val="accent1"/>
                  </a:solidFill>
                </a:rPr>
                <a:t>management,</a:t>
              </a:r>
            </a:p>
            <a:p>
              <a:pPr algn="ctr" defTabSz="685800">
                <a:defRPr/>
              </a:pPr>
              <a:r>
                <a:rPr lang="en-AU" sz="1400" dirty="0">
                  <a:solidFill>
                    <a:schemeClr val="accent1"/>
                  </a:solidFill>
                </a:rPr>
                <a:t>industry &amp; position</a:t>
              </a:r>
            </a:p>
          </p:txBody>
        </p:sp>
        <p:sp>
          <p:nvSpPr>
            <p:cNvPr id="71" name="Rectangle 70"/>
            <p:cNvSpPr/>
            <p:nvPr/>
          </p:nvSpPr>
          <p:spPr>
            <a:xfrm>
              <a:off x="3995330" y="3257854"/>
              <a:ext cx="1842288" cy="738664"/>
            </a:xfrm>
            <a:prstGeom prst="rect">
              <a:avLst/>
            </a:prstGeom>
            <a:noFill/>
          </p:spPr>
          <p:txBody>
            <a:bodyPr wrap="square">
              <a:spAutoFit/>
            </a:bodyPr>
            <a:lstStyle/>
            <a:p>
              <a:pPr algn="ctr" defTabSz="685800">
                <a:defRPr/>
              </a:pPr>
              <a:r>
                <a:rPr lang="en-AU" sz="1400" dirty="0">
                  <a:solidFill>
                    <a:schemeClr val="accent1"/>
                  </a:solidFill>
                  <a:latin typeface="+mj-lt"/>
                </a:rPr>
                <a:t>Quantitative</a:t>
              </a:r>
              <a:br>
                <a:rPr lang="en-AU" sz="1400" dirty="0">
                  <a:solidFill>
                    <a:schemeClr val="accent1"/>
                  </a:solidFill>
                  <a:latin typeface="+mj-lt"/>
                </a:rPr>
              </a:br>
              <a:r>
                <a:rPr lang="en-AU" sz="1400" dirty="0">
                  <a:solidFill>
                    <a:schemeClr val="accent1"/>
                  </a:solidFill>
                </a:rPr>
                <a:t>forecast EPS growth </a:t>
              </a:r>
            </a:p>
            <a:p>
              <a:pPr algn="ctr" defTabSz="685800">
                <a:defRPr/>
              </a:pPr>
              <a:r>
                <a:rPr lang="en-AU" sz="1400" dirty="0">
                  <a:solidFill>
                    <a:schemeClr val="accent1"/>
                  </a:solidFill>
                </a:rPr>
                <a:t>valuation</a:t>
              </a:r>
            </a:p>
          </p:txBody>
        </p:sp>
        <p:sp>
          <p:nvSpPr>
            <p:cNvPr id="72" name="Rectangle 71"/>
            <p:cNvSpPr/>
            <p:nvPr/>
          </p:nvSpPr>
          <p:spPr>
            <a:xfrm>
              <a:off x="2721393" y="2800793"/>
              <a:ext cx="2838252" cy="400110"/>
            </a:xfrm>
            <a:prstGeom prst="rect">
              <a:avLst/>
            </a:prstGeom>
          </p:spPr>
          <p:txBody>
            <a:bodyPr wrap="square">
              <a:spAutoFit/>
            </a:bodyPr>
            <a:lstStyle/>
            <a:p>
              <a:pPr algn="ctr" defTabSz="685800">
                <a:defRPr/>
              </a:pPr>
              <a:r>
                <a:rPr lang="en-AU" sz="2000" dirty="0">
                  <a:solidFill>
                    <a:schemeClr val="accent1"/>
                  </a:solidFill>
                  <a:latin typeface="+mj-lt"/>
                </a:rPr>
                <a:t>RATE</a:t>
              </a:r>
              <a:endParaRPr lang="en-AU" dirty="0">
                <a:solidFill>
                  <a:schemeClr val="accent1"/>
                </a:solidFill>
              </a:endParaRPr>
            </a:p>
          </p:txBody>
        </p:sp>
        <p:cxnSp>
          <p:nvCxnSpPr>
            <p:cNvPr id="73" name="Straight Connector 72"/>
            <p:cNvCxnSpPr/>
            <p:nvPr/>
          </p:nvCxnSpPr>
          <p:spPr>
            <a:xfrm>
              <a:off x="4133924" y="3292729"/>
              <a:ext cx="0" cy="792088"/>
            </a:xfrm>
            <a:prstGeom prst="line">
              <a:avLst/>
            </a:prstGeom>
            <a:ln w="1905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pic>
          <p:nvPicPr>
            <p:cNvPr id="74" name="Picture 73"/>
            <p:cNvPicPr>
              <a:picLocks/>
            </p:cNvPicPr>
            <p:nvPr/>
          </p:nvPicPr>
          <p:blipFill>
            <a:blip r:embed="rId5" cstate="screen">
              <a:extLst>
                <a:ext uri="{28A0092B-C50C-407E-A947-70E740481C1C}">
                  <a14:useLocalDpi xmlns:a14="http://schemas.microsoft.com/office/drawing/2010/main"/>
                </a:ext>
              </a:extLst>
            </a:blip>
            <a:stretch>
              <a:fillRect/>
            </a:stretch>
          </p:blipFill>
          <p:spPr>
            <a:xfrm>
              <a:off x="3697238" y="1851670"/>
              <a:ext cx="873371" cy="828000"/>
            </a:xfrm>
            <a:prstGeom prst="rect">
              <a:avLst/>
            </a:prstGeom>
          </p:spPr>
        </p:pic>
      </p:grpSp>
      <p:grpSp>
        <p:nvGrpSpPr>
          <p:cNvPr id="75" name="Group 74"/>
          <p:cNvGrpSpPr>
            <a:grpSpLocks noChangeAspect="1"/>
          </p:cNvGrpSpPr>
          <p:nvPr/>
        </p:nvGrpSpPr>
        <p:grpSpPr>
          <a:xfrm>
            <a:off x="5312762" y="1486525"/>
            <a:ext cx="1654088" cy="2847656"/>
            <a:chOff x="517109" y="1491631"/>
            <a:chExt cx="1744726" cy="2847656"/>
          </a:xfrm>
        </p:grpSpPr>
        <p:sp>
          <p:nvSpPr>
            <p:cNvPr id="76" name="Rectangle 75"/>
            <p:cNvSpPr/>
            <p:nvPr/>
          </p:nvSpPr>
          <p:spPr>
            <a:xfrm>
              <a:off x="533835" y="1491631"/>
              <a:ext cx="1728000" cy="2847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517109" y="3259358"/>
              <a:ext cx="1724115" cy="523220"/>
            </a:xfrm>
            <a:prstGeom prst="rect">
              <a:avLst/>
            </a:prstGeom>
          </p:spPr>
          <p:txBody>
            <a:bodyPr wrap="square">
              <a:spAutoFit/>
            </a:bodyPr>
            <a:lstStyle/>
            <a:p>
              <a:pPr algn="ctr" defTabSz="685800">
                <a:defRPr/>
              </a:pPr>
              <a:r>
                <a:rPr lang="en-AU" sz="1400" dirty="0">
                  <a:solidFill>
                    <a:schemeClr val="bg1"/>
                  </a:solidFill>
                </a:rPr>
                <a:t>when a </a:t>
              </a:r>
              <a:r>
                <a:rPr lang="en-AU" sz="1400" b="1" dirty="0">
                  <a:solidFill>
                    <a:schemeClr val="bg1"/>
                  </a:solidFill>
                  <a:latin typeface="+mj-lt"/>
                </a:rPr>
                <a:t>catalyst</a:t>
              </a:r>
              <a:r>
                <a:rPr lang="en-AU" sz="1400" dirty="0">
                  <a:solidFill>
                    <a:schemeClr val="bg1"/>
                  </a:solidFill>
                </a:rPr>
                <a:t/>
              </a:r>
              <a:br>
                <a:rPr lang="en-AU" sz="1400" dirty="0">
                  <a:solidFill>
                    <a:schemeClr val="bg1"/>
                  </a:solidFill>
                </a:rPr>
              </a:br>
              <a:r>
                <a:rPr lang="en-AU" sz="1400" dirty="0">
                  <a:solidFill>
                    <a:schemeClr val="bg1"/>
                  </a:solidFill>
                </a:rPr>
                <a:t>is identified</a:t>
              </a:r>
            </a:p>
          </p:txBody>
        </p:sp>
        <p:sp>
          <p:nvSpPr>
            <p:cNvPr id="78" name="Rectangle 77"/>
            <p:cNvSpPr/>
            <p:nvPr/>
          </p:nvSpPr>
          <p:spPr>
            <a:xfrm>
              <a:off x="535777" y="2799622"/>
              <a:ext cx="1724115" cy="400110"/>
            </a:xfrm>
            <a:prstGeom prst="rect">
              <a:avLst/>
            </a:prstGeom>
          </p:spPr>
          <p:txBody>
            <a:bodyPr wrap="square">
              <a:spAutoFit/>
            </a:bodyPr>
            <a:lstStyle/>
            <a:p>
              <a:pPr algn="ctr" defTabSz="685800">
                <a:defRPr/>
              </a:pPr>
              <a:r>
                <a:rPr lang="en-AU" sz="2000" dirty="0">
                  <a:solidFill>
                    <a:schemeClr val="bg1"/>
                  </a:solidFill>
                  <a:latin typeface="+mj-lt"/>
                </a:rPr>
                <a:t>BUY</a:t>
              </a:r>
              <a:endParaRPr lang="en-AU" dirty="0">
                <a:solidFill>
                  <a:schemeClr val="bg1"/>
                </a:solidFill>
              </a:endParaRPr>
            </a:p>
          </p:txBody>
        </p:sp>
        <p:pic>
          <p:nvPicPr>
            <p:cNvPr id="79" name="Picture 78"/>
            <p:cNvPicPr>
              <a:picLocks/>
            </p:cNvPicPr>
            <p:nvPr/>
          </p:nvPicPr>
          <p:blipFill>
            <a:blip r:embed="rId6" cstate="screen">
              <a:extLst>
                <a:ext uri="{28A0092B-C50C-407E-A947-70E740481C1C}">
                  <a14:useLocalDpi xmlns:a14="http://schemas.microsoft.com/office/drawing/2010/main"/>
                </a:ext>
              </a:extLst>
            </a:blip>
            <a:stretch>
              <a:fillRect/>
            </a:stretch>
          </p:blipFill>
          <p:spPr>
            <a:xfrm>
              <a:off x="970160" y="1858290"/>
              <a:ext cx="873371" cy="828000"/>
            </a:xfrm>
            <a:prstGeom prst="rect">
              <a:avLst/>
            </a:prstGeom>
          </p:spPr>
        </p:pic>
      </p:grpSp>
      <p:grpSp>
        <p:nvGrpSpPr>
          <p:cNvPr id="80" name="Group 79"/>
          <p:cNvGrpSpPr/>
          <p:nvPr/>
        </p:nvGrpSpPr>
        <p:grpSpPr>
          <a:xfrm>
            <a:off x="5112869" y="2786756"/>
            <a:ext cx="382616" cy="382616"/>
            <a:chOff x="6507593" y="2756229"/>
            <a:chExt cx="382616" cy="382616"/>
          </a:xfrm>
        </p:grpSpPr>
        <p:sp>
          <p:nvSpPr>
            <p:cNvPr id="81" name="Oval 80"/>
            <p:cNvSpPr/>
            <p:nvPr/>
          </p:nvSpPr>
          <p:spPr>
            <a:xfrm>
              <a:off x="6507593" y="2756229"/>
              <a:ext cx="382616" cy="3826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hevron 81"/>
            <p:cNvSpPr/>
            <p:nvPr/>
          </p:nvSpPr>
          <p:spPr>
            <a:xfrm>
              <a:off x="6625147" y="2851883"/>
              <a:ext cx="191308" cy="19130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3" name="Group 82"/>
          <p:cNvGrpSpPr/>
          <p:nvPr/>
        </p:nvGrpSpPr>
        <p:grpSpPr>
          <a:xfrm>
            <a:off x="2005808" y="2786756"/>
            <a:ext cx="382616" cy="382616"/>
            <a:chOff x="2274570" y="2756229"/>
            <a:chExt cx="382616" cy="382616"/>
          </a:xfrm>
        </p:grpSpPr>
        <p:sp>
          <p:nvSpPr>
            <p:cNvPr id="84" name="Oval 83"/>
            <p:cNvSpPr/>
            <p:nvPr/>
          </p:nvSpPr>
          <p:spPr>
            <a:xfrm>
              <a:off x="2274570" y="2756229"/>
              <a:ext cx="382616" cy="3826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Chevron 84"/>
            <p:cNvSpPr/>
            <p:nvPr/>
          </p:nvSpPr>
          <p:spPr>
            <a:xfrm>
              <a:off x="2392124" y="2851883"/>
              <a:ext cx="191308" cy="19130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86" name="Group 85"/>
          <p:cNvGrpSpPr/>
          <p:nvPr/>
        </p:nvGrpSpPr>
        <p:grpSpPr>
          <a:xfrm>
            <a:off x="6785824" y="2786756"/>
            <a:ext cx="382616" cy="382616"/>
            <a:chOff x="6507593" y="2756229"/>
            <a:chExt cx="382616" cy="382616"/>
          </a:xfrm>
        </p:grpSpPr>
        <p:sp>
          <p:nvSpPr>
            <p:cNvPr id="87" name="Oval 86"/>
            <p:cNvSpPr/>
            <p:nvPr/>
          </p:nvSpPr>
          <p:spPr>
            <a:xfrm>
              <a:off x="6507593" y="2756229"/>
              <a:ext cx="382616" cy="3826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Chevron 87"/>
            <p:cNvSpPr/>
            <p:nvPr/>
          </p:nvSpPr>
          <p:spPr>
            <a:xfrm>
              <a:off x="6625147" y="2851883"/>
              <a:ext cx="191308" cy="19130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146282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6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FutureGeneration">
  <a:themeElements>
    <a:clrScheme name="Future Generation">
      <a:dk1>
        <a:srgbClr val="000000"/>
      </a:dk1>
      <a:lt1>
        <a:srgbClr val="FFFFFF"/>
      </a:lt1>
      <a:dk2>
        <a:srgbClr val="41668B"/>
      </a:dk2>
      <a:lt2>
        <a:srgbClr val="FFFFFF"/>
      </a:lt2>
      <a:accent1>
        <a:srgbClr val="41668B"/>
      </a:accent1>
      <a:accent2>
        <a:srgbClr val="000000"/>
      </a:accent2>
      <a:accent3>
        <a:srgbClr val="E6E6E6"/>
      </a:accent3>
      <a:accent4>
        <a:srgbClr val="41668B"/>
      </a:accent4>
      <a:accent5>
        <a:srgbClr val="FFFFFF"/>
      </a:accent5>
      <a:accent6>
        <a:srgbClr val="AFAFAF"/>
      </a:accent6>
      <a:hlink>
        <a:srgbClr val="41668B"/>
      </a:hlink>
      <a:folHlink>
        <a:srgbClr val="4166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utureGeneration" id="{1688BCEB-9D81-C14E-BBAE-A07055213836}" vid="{9BADEB02-E9C6-A441-ABF7-5566D15B4D07}"/>
    </a:ext>
  </a:extLst>
</a:theme>
</file>

<file path=ppt/theme/theme14.xml><?xml version="1.0" encoding="utf-8"?>
<a:theme xmlns:a="http://schemas.openxmlformats.org/drawingml/2006/main" name="9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2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AM">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WAM Capital">
  <a:themeElements>
    <a:clrScheme name="WAM Capital">
      <a:dk1>
        <a:srgbClr val="102345"/>
      </a:dk1>
      <a:lt1>
        <a:sysClr val="window" lastClr="FFFFFF"/>
      </a:lt1>
      <a:dk2>
        <a:srgbClr val="000000"/>
      </a:dk2>
      <a:lt2>
        <a:srgbClr val="FFFFFF"/>
      </a:lt2>
      <a:accent1>
        <a:srgbClr val="329AB7"/>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WAM Research">
  <a:themeElements>
    <a:clrScheme name="WAM Research">
      <a:dk1>
        <a:srgbClr val="102345"/>
      </a:dk1>
      <a:lt1>
        <a:sysClr val="window" lastClr="FFFFFF"/>
      </a:lt1>
      <a:dk2>
        <a:srgbClr val="000000"/>
      </a:dk2>
      <a:lt2>
        <a:srgbClr val="FFFFFF"/>
      </a:lt2>
      <a:accent1>
        <a:srgbClr val="A5728E"/>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WAM Active">
  <a:themeElements>
    <a:clrScheme name="WAM Active">
      <a:dk1>
        <a:srgbClr val="102345"/>
      </a:dk1>
      <a:lt1>
        <a:sysClr val="window" lastClr="FFFFFF"/>
      </a:lt1>
      <a:dk2>
        <a:srgbClr val="000000"/>
      </a:dk2>
      <a:lt2>
        <a:srgbClr val="FFFFFF"/>
      </a:lt2>
      <a:accent1>
        <a:srgbClr val="4AC5AE"/>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WAM Leaders">
  <a:themeElements>
    <a:clrScheme name="WAM Leaders">
      <a:dk1>
        <a:srgbClr val="102345"/>
      </a:dk1>
      <a:lt1>
        <a:sysClr val="window" lastClr="FFFFFF"/>
      </a:lt1>
      <a:dk2>
        <a:srgbClr val="000000"/>
      </a:dk2>
      <a:lt2>
        <a:srgbClr val="FFFFFF"/>
      </a:lt2>
      <a:accent1>
        <a:srgbClr val="647872"/>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WAM_Powerpoint Template">
  <a:themeElements>
    <a:clrScheme name="WAM">
      <a:dk1>
        <a:srgbClr val="102345"/>
      </a:dk1>
      <a:lt1>
        <a:sysClr val="window" lastClr="FFFFFF"/>
      </a:lt1>
      <a:dk2>
        <a:srgbClr val="000000"/>
      </a:dk2>
      <a:lt2>
        <a:srgbClr val="FFFFFF"/>
      </a:lt2>
      <a:accent1>
        <a:srgbClr val="102345"/>
      </a:accent1>
      <a:accent2>
        <a:srgbClr val="7B858E"/>
      </a:accent2>
      <a:accent3>
        <a:srgbClr val="E6E7E9"/>
      </a:accent3>
      <a:accent4>
        <a:srgbClr val="AFB5BB"/>
      </a:accent4>
      <a:accent5>
        <a:srgbClr val="5B636B"/>
      </a:accent5>
      <a:accent6>
        <a:srgbClr val="3D4247"/>
      </a:accent6>
      <a:hlink>
        <a:srgbClr val="102345"/>
      </a:hlink>
      <a:folHlink>
        <a:srgbClr val="102345"/>
      </a:folHlink>
    </a:clrScheme>
    <a:fontScheme name="WAM_PowerPoint">
      <a:majorFont>
        <a:latin typeface="Calibre Medium"/>
        <a:ea typeface=""/>
        <a:cs typeface=""/>
      </a:majorFont>
      <a:minorFont>
        <a:latin typeface="Calibr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WAM_Powerpoint Template</Template>
  <TotalTime>2</TotalTime>
  <Words>799</Words>
  <Application>Microsoft Office PowerPoint</Application>
  <PresentationFormat>On-screen Show (16:9)</PresentationFormat>
  <Paragraphs>128</Paragraphs>
  <Slides>16</Slides>
  <Notes>14</Notes>
  <HiddenSlides>0</HiddenSlides>
  <MMClips>0</MMClips>
  <ScaleCrop>false</ScaleCrop>
  <HeadingPairs>
    <vt:vector size="6" baseType="variant">
      <vt:variant>
        <vt:lpstr>Fonts Used</vt:lpstr>
      </vt:variant>
      <vt:variant>
        <vt:i4>11</vt:i4>
      </vt:variant>
      <vt:variant>
        <vt:lpstr>Theme</vt:lpstr>
      </vt:variant>
      <vt:variant>
        <vt:i4>15</vt:i4>
      </vt:variant>
      <vt:variant>
        <vt:lpstr>Slide Titles</vt:lpstr>
      </vt:variant>
      <vt:variant>
        <vt:i4>16</vt:i4>
      </vt:variant>
    </vt:vector>
  </HeadingPairs>
  <TitlesOfParts>
    <vt:vector size="42" baseType="lpstr">
      <vt:lpstr>Arial Unicode MS</vt:lpstr>
      <vt:lpstr>ＭＳ Ｐゴシック</vt:lpstr>
      <vt:lpstr>Adobe Garamond Pro</vt:lpstr>
      <vt:lpstr>Arial</vt:lpstr>
      <vt:lpstr>Calibre Light</vt:lpstr>
      <vt:lpstr>Calibre Medium</vt:lpstr>
      <vt:lpstr>Calibre Regular</vt:lpstr>
      <vt:lpstr>Calibre Semibold</vt:lpstr>
      <vt:lpstr>Calibri</vt:lpstr>
      <vt:lpstr>Calluna</vt:lpstr>
      <vt:lpstr>Georgia</vt:lpstr>
      <vt:lpstr>WAM_Powerpoint Template</vt:lpstr>
      <vt:lpstr>WAM</vt:lpstr>
      <vt:lpstr>WAM Capital</vt:lpstr>
      <vt:lpstr>WAM Research</vt:lpstr>
      <vt:lpstr>WAM Active</vt:lpstr>
      <vt:lpstr>WAM Leaders</vt:lpstr>
      <vt:lpstr>1_WAM_Powerpoint Template</vt:lpstr>
      <vt:lpstr>3_WAM_Powerpoint Template</vt:lpstr>
      <vt:lpstr>4_WAM_Powerpoint Template</vt:lpstr>
      <vt:lpstr>5_WAM_Powerpoint Template</vt:lpstr>
      <vt:lpstr>6_WAM_Powerpoint Template</vt:lpstr>
      <vt:lpstr>8_WAM_Powerpoint Template</vt:lpstr>
      <vt:lpstr>FutureGeneration</vt:lpstr>
      <vt:lpstr>9_WAM_Powerpoint Template</vt:lpstr>
      <vt:lpstr>2_WAM_Powerpoint Template</vt:lpstr>
      <vt:lpstr>PowerPoint Presentation</vt:lpstr>
      <vt:lpstr>PowerPoint Presentation</vt:lpstr>
      <vt:lpstr>PowerPoint Presentation</vt:lpstr>
      <vt:lpstr>Making a difference for our shareholders &amp; the community</vt:lpstr>
      <vt:lpstr>PowerPoint Presentation</vt:lpstr>
      <vt:lpstr>PowerPoint Presentation</vt:lpstr>
      <vt:lpstr>Increased volatility and mispricing opportunities provide a fertile ground for investing </vt:lpstr>
      <vt:lpstr>PowerPoint Presentation</vt:lpstr>
      <vt:lpstr>PowerPoint Presentation</vt:lpstr>
      <vt:lpstr>Engaging with Management</vt:lpstr>
      <vt:lpstr>Identifying Catalysts</vt:lpstr>
      <vt:lpstr>PowerPoint Presentation</vt:lpstr>
      <vt:lpstr>PowerPoint Presentation</vt:lpstr>
      <vt:lpstr>PowerPoint Presentation</vt:lpstr>
      <vt:lpstr>Sign our petition to maintain the current dividend imputation system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this template</dc:title>
  <dc:creator>Alexandra Hopper</dc:creator>
  <cp:lastModifiedBy>Donna Meadows</cp:lastModifiedBy>
  <cp:revision>802</cp:revision>
  <cp:lastPrinted>2018-07-16T01:21:56Z</cp:lastPrinted>
  <dcterms:created xsi:type="dcterms:W3CDTF">2016-11-13T04:01:23Z</dcterms:created>
  <dcterms:modified xsi:type="dcterms:W3CDTF">2018-07-27T03:30:44Z</dcterms:modified>
</cp:coreProperties>
</file>